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>
        <p:scale>
          <a:sx n="66" d="100"/>
          <a:sy n="66" d="100"/>
        </p:scale>
        <p:origin x="171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So, now I’m going to introduce you to my assistant: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 me introduce you to Bill. 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&lt;click&gt;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So, how we do achieve that?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Well, we can just create a single thing (be either class or object) 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That we will put together with all the functionality&lt;click&gt;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of course. This is problematic. You know, a monolith is more difficult to change, more difficult to maintain.&lt;click&gt;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what can we do? &lt;click&gt;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</a:p>
          <a:p>
            <a:endParaRPr lang="en-GB" baseline="0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</a:t>
            </a:r>
            <a:r>
              <a:rPr lang="en-US" baseline="0" dirty="0" smtClean="0"/>
              <a:t>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6" name="Name"/>
          <p:cNvSpPr txBox="1">
            <a:spLocks/>
          </p:cNvSpPr>
          <p:nvPr/>
        </p:nvSpPr>
        <p:spPr>
          <a:xfrm>
            <a:off x="1322921" y="3299011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Jorge </a:t>
            </a:r>
            <a:r>
              <a:rPr lang="en-US" dirty="0" err="1" smtClean="0"/>
              <a:t>Gueorguiev</a:t>
            </a:r>
            <a:r>
              <a:rPr lang="en-US" dirty="0" smtClean="0"/>
              <a:t> Garcia</a:t>
            </a:r>
            <a:endParaRPr lang="en-US" dirty="0"/>
          </a:p>
        </p:txBody>
      </p:sp>
      <p:sp>
        <p:nvSpPr>
          <p:cNvPr id="3" name="By M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sic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alute 1 B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Salute 2 B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Basic B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efeat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Monolith"/>
          <p:cNvSpPr/>
          <p:nvPr/>
        </p:nvSpPr>
        <p:spPr>
          <a:xfrm>
            <a:off x="-3551274" y="1617311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uccess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kup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Throw Bill" title="Throw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13" name="Mantain"/>
          <p:cNvSpPr/>
          <p:nvPr/>
        </p:nvSpPr>
        <p:spPr>
          <a:xfrm rot="21084633">
            <a:off x="5296808" y="1379218"/>
            <a:ext cx="3294743" cy="2496457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Maintain</a:t>
            </a:r>
            <a:endParaRPr lang="en-US" dirty="0"/>
          </a:p>
        </p:txBody>
      </p:sp>
      <p:sp>
        <p:nvSpPr>
          <p:cNvPr id="11" name="Change"/>
          <p:cNvSpPr/>
          <p:nvPr/>
        </p:nvSpPr>
        <p:spPr>
          <a:xfrm rot="219727">
            <a:off x="5296807" y="2912356"/>
            <a:ext cx="3294743" cy="2496457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25556 -0.23658 C 0.3092 -0.28982 0.38924 -0.31852 0.47274 -0.31852 C 0.56806 -0.31852 0.64479 -0.28982 0.69774 -0.23658 L 0.95347 1.85185E-6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74" y="-1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3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cond Grouping"/>
          <p:cNvSpPr/>
          <p:nvPr/>
        </p:nvSpPr>
        <p:spPr>
          <a:xfrm>
            <a:off x="3091542" y="3444323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irst Grouping"/>
          <p:cNvSpPr/>
          <p:nvPr/>
        </p:nvSpPr>
        <p:spPr>
          <a:xfrm>
            <a:off x="3091543" y="1887271"/>
            <a:ext cx="5762171" cy="1506031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1" y="2530979"/>
            <a:ext cx="3962400" cy="2971800"/>
          </a:xfrm>
          <a:prstGeom prst="rect">
            <a:avLst/>
          </a:prstGeom>
        </p:spPr>
      </p:pic>
      <p:pic>
        <p:nvPicPr>
          <p:cNvPr id="6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46745"/>
            <a:ext cx="3962400" cy="2971800"/>
          </a:xfrm>
          <a:prstGeom prst="rect">
            <a:avLst/>
          </a:prstGeom>
        </p:spPr>
      </p:pic>
      <p:pic>
        <p:nvPicPr>
          <p:cNvPr id="7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4" y="2548393"/>
            <a:ext cx="3962400" cy="2971800"/>
          </a:xfrm>
          <a:prstGeom prst="rect">
            <a:avLst/>
          </a:prstGeom>
        </p:spPr>
      </p:pic>
      <p:sp>
        <p:nvSpPr>
          <p:cNvPr id="8" name="Controller"/>
          <p:cNvSpPr/>
          <p:nvPr/>
        </p:nvSpPr>
        <p:spPr>
          <a:xfrm>
            <a:off x="-6917083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Validation"/>
          <p:cNvSpPr/>
          <p:nvPr/>
        </p:nvSpPr>
        <p:spPr>
          <a:xfrm>
            <a:off x="-6917083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Business Logic"/>
          <p:cNvSpPr/>
          <p:nvPr/>
        </p:nvSpPr>
        <p:spPr>
          <a:xfrm>
            <a:off x="-6917083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Adapter"/>
          <p:cNvSpPr/>
          <p:nvPr/>
        </p:nvSpPr>
        <p:spPr>
          <a:xfrm>
            <a:off x="-6917083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Data"/>
          <p:cNvSpPr/>
          <p:nvPr/>
        </p:nvSpPr>
        <p:spPr>
          <a:xfrm>
            <a:off x="-6917083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Change 1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ange 2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ange 3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ange 4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nge 5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rst Flow"/>
          <p:cNvSpPr/>
          <p:nvPr/>
        </p:nvSpPr>
        <p:spPr>
          <a:xfrm>
            <a:off x="7378461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mmand"/>
          <p:cNvSpPr/>
          <p:nvPr/>
        </p:nvSpPr>
        <p:spPr>
          <a:xfrm>
            <a:off x="3227252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pic>
        <p:nvPicPr>
          <p:cNvPr id="22" name="Defeat Bill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2" y="2553803"/>
            <a:ext cx="3962400" cy="2971800"/>
          </a:xfrm>
          <a:prstGeom prst="rect">
            <a:avLst/>
          </a:prstGeom>
        </p:spPr>
      </p:pic>
      <p:sp>
        <p:nvSpPr>
          <p:cNvPr id="28" name="Second Flow"/>
          <p:cNvSpPr/>
          <p:nvPr/>
        </p:nvSpPr>
        <p:spPr>
          <a:xfrm flipV="1">
            <a:off x="7383421" y="1988898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ery"/>
          <p:cNvSpPr/>
          <p:nvPr/>
        </p:nvSpPr>
        <p:spPr>
          <a:xfrm>
            <a:off x="6156654" y="5078916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32" name="Connect VA"/>
          <p:cNvSpPr/>
          <p:nvPr/>
        </p:nvSpPr>
        <p:spPr>
          <a:xfrm>
            <a:off x="4121844" y="2999861"/>
            <a:ext cx="609813" cy="1610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nect CV"/>
          <p:cNvSpPr/>
          <p:nvPr/>
        </p:nvSpPr>
        <p:spPr>
          <a:xfrm>
            <a:off x="3420860" y="2295012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 VB"/>
          <p:cNvSpPr/>
          <p:nvPr/>
        </p:nvSpPr>
        <p:spPr>
          <a:xfrm>
            <a:off x="3420860" y="3095656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 BA"/>
          <p:cNvSpPr/>
          <p:nvPr/>
        </p:nvSpPr>
        <p:spPr>
          <a:xfrm>
            <a:off x="3420860" y="3896300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 AD"/>
          <p:cNvSpPr/>
          <p:nvPr/>
        </p:nvSpPr>
        <p:spPr>
          <a:xfrm>
            <a:off x="3420860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nect AD 2"/>
          <p:cNvSpPr/>
          <p:nvPr/>
        </p:nvSpPr>
        <p:spPr>
          <a:xfrm>
            <a:off x="6406396" y="4696944"/>
            <a:ext cx="320040" cy="7223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30729 -0.10509 C 0.38298 -0.12871 0.46267 -0.14144 0.5743 -0.14144 C 0.68993 -0.14144 0.7658 -0.12871 0.84149 -0.10509 L 1.10885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4" y="-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 3.33333E-6 L 0.24739 -0.06621 C 0.33073 -0.08125 0.4118 -0.08912 0.53559 -0.08912 C 0.65694 -0.08912 0.74045 -0.08125 0.82135 -0.06621 L 1.10729 3.33333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-44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12 -4.07407E-6 L 0.22899 -0.19699 C 0.29583 -0.24143 0.39027 -0.26527 0.49618 -0.26527 C 0.61996 -0.26527 0.71441 -0.24143 0.79097 -0.19699 L 1.10555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25" y="-13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30555 -0.16227 C 0.38194 -0.19884 0.45816 -0.21852 0.57257 -0.21852 C 0.68715 -0.21852 0.76354 -0.19884 0.83993 -0.16227 L 1.10729 -2.96296E-6 " pathEditMode="relative" rAng="0" ptsTypes="AAA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-109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30989 -0.49051 C 0.38611 -0.60092 0.46215 -0.66041 0.57656 -0.66041 C 0.69097 -0.66041 0.76718 -0.60092 0.8434 -0.49051 L 1.11041 -1.85185E-6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21" y="-3303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8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dapters Layer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usiness Logic Layer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Validation Layer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Controler Layer"/>
          <p:cNvSpPr/>
          <p:nvPr/>
        </p:nvSpPr>
        <p:spPr>
          <a:xfrm>
            <a:off x="-6713879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Data Layer"/>
          <p:cNvSpPr/>
          <p:nvPr/>
        </p:nvSpPr>
        <p:spPr>
          <a:xfrm>
            <a:off x="-6713879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Thinking Bill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Success Bill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43" y="2526030"/>
            <a:ext cx="3962400" cy="2971800"/>
          </a:xfrm>
          <a:prstGeom prst="rect">
            <a:avLst/>
          </a:prstGeom>
        </p:spPr>
      </p:pic>
      <p:pic>
        <p:nvPicPr>
          <p:cNvPr id="8" name="Pickup Bill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6" y="2546338"/>
            <a:ext cx="3962400" cy="2971800"/>
          </a:xfrm>
          <a:prstGeom prst="rect">
            <a:avLst/>
          </a:prstGeom>
        </p:spPr>
      </p:pic>
      <p:pic>
        <p:nvPicPr>
          <p:cNvPr id="9" name="Throw Bill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59" y="2532858"/>
            <a:ext cx="3962400" cy="2971800"/>
          </a:xfrm>
          <a:prstGeom prst="rect">
            <a:avLst/>
          </a:prstGeom>
        </p:spPr>
      </p:pic>
      <p:sp>
        <p:nvSpPr>
          <p:cNvPr id="10" name="Feature A"/>
          <p:cNvSpPr/>
          <p:nvPr/>
        </p:nvSpPr>
        <p:spPr>
          <a:xfrm>
            <a:off x="-6713879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Feature B"/>
          <p:cNvSpPr/>
          <p:nvPr/>
        </p:nvSpPr>
        <p:spPr>
          <a:xfrm>
            <a:off x="-4677743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Feature C"/>
          <p:cNvSpPr/>
          <p:nvPr/>
        </p:nvSpPr>
        <p:spPr>
          <a:xfrm>
            <a:off x="-2641608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Query"/>
          <p:cNvSpPr/>
          <p:nvPr/>
        </p:nvSpPr>
        <p:spPr>
          <a:xfrm>
            <a:off x="3242930" y="5133237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Command"/>
          <p:cNvSpPr/>
          <p:nvPr/>
        </p:nvSpPr>
        <p:spPr>
          <a:xfrm>
            <a:off x="7315201" y="5133237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Validation Text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Business Logic Text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Adapters Text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Validation Arrow"/>
          <p:cNvCxnSpPr/>
          <p:nvPr/>
        </p:nvCxnSpPr>
        <p:spPr>
          <a:xfrm>
            <a:off x="2296635" y="2009269"/>
            <a:ext cx="746048" cy="82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dapter Arrow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Business Logic Arrow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nection CoV"/>
          <p:cNvSpPr/>
          <p:nvPr/>
        </p:nvSpPr>
        <p:spPr>
          <a:xfrm>
            <a:off x="3773228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nection CoB"/>
          <p:cNvSpPr/>
          <p:nvPr/>
        </p:nvSpPr>
        <p:spPr>
          <a:xfrm>
            <a:off x="5825134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nection CoC"/>
          <p:cNvSpPr/>
          <p:nvPr/>
        </p:nvSpPr>
        <p:spPr>
          <a:xfrm>
            <a:off x="7888295" y="2276847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nection AD"/>
          <p:cNvSpPr/>
          <p:nvPr/>
        </p:nvSpPr>
        <p:spPr>
          <a:xfrm>
            <a:off x="3771057" y="4617831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nection BD"/>
          <p:cNvSpPr/>
          <p:nvPr/>
        </p:nvSpPr>
        <p:spPr>
          <a:xfrm>
            <a:off x="5825134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nection CD"/>
          <p:cNvSpPr/>
          <p:nvPr/>
        </p:nvSpPr>
        <p:spPr>
          <a:xfrm>
            <a:off x="7882872" y="4630394"/>
            <a:ext cx="321989" cy="72301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9219 0.04004 C 0.35347 0.04907 0.44496 0.05393 0.54028 0.05393 C 0.6493 0.05393 0.73628 0.04907 0.79757 0.04004 L 1.08976 2.22222E-6 " pathEditMode="relative" rAng="0" ptsTypes="AAA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79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84 0.04005 C 0.35295 0.04908 0.44427 0.05394 0.53941 0.05394 C 0.64826 0.05394 0.73524 0.04908 0.79635 0.04005 L 1.08819 -1.85185E-6 " pathEditMode="relative" rAng="0" ptsTypes="AAA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9184 0.04005 C 0.35312 0.04908 0.44462 0.05394 0.53976 0.05394 C 0.64861 0.05394 0.73542 0.04908 0.7967 0.04005 L 1.08854 -4.07407E-6 " pathEditMode="relative" rAng="0" ptsTypes="AAA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27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29184 0.04005 C 0.35295 0.04908 0.44427 0.05394 0.53941 0.05394 C 0.64826 0.05394 0.73524 0.04908 0.79635 0.04005 L 1.08819 -4.07407E-6 " pathEditMode="relative" rAng="0" ptsTypes="AAAAA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10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9236 0.04005 C 0.35365 0.04908 0.44531 0.05394 0.5408 0.05394 C 0.64983 0.05394 0.73698 0.04908 0.79827 0.04005 L 1.0908 -4.07407E-6 " pathEditMode="relative" rAng="0" ptsTypes="AAA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31" y="268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4" grpId="0" animBg="1"/>
      <p:bldP spid="5" grpId="0" animBg="1"/>
      <p:bldP spid="5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97" y="1846943"/>
            <a:ext cx="1444978" cy="142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441" y="3428530"/>
            <a:ext cx="2525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yefoakira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65" y="5287948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ithub.com/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175" y="3772797"/>
            <a:ext cx="3005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twoormore.eu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172" y="4641617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gitlab.com/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MiyamotoAkira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13188</TotalTime>
  <Words>516</Words>
  <Application>Microsoft Office PowerPoint</Application>
  <PresentationFormat>On-screen Show (4:3)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News Gothic MT</vt:lpstr>
      <vt:lpstr>Wingdings 2</vt:lpstr>
      <vt:lpstr>Breeze</vt:lpstr>
      <vt:lpstr>Slicing: Features vs Layers</vt:lpstr>
      <vt:lpstr>PowerPoint Presentation</vt:lpstr>
      <vt:lpstr>PowerPoint Presentation</vt:lpstr>
      <vt:lpstr>An Initial Approach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akira</cp:lastModifiedBy>
  <cp:revision>43</cp:revision>
  <dcterms:created xsi:type="dcterms:W3CDTF">2016-02-04T08:51:34Z</dcterms:created>
  <dcterms:modified xsi:type="dcterms:W3CDTF">2016-02-13T13:16:59Z</dcterms:modified>
</cp:coreProperties>
</file>