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474" autoAdjust="0"/>
  </p:normalViewPr>
  <p:slideViewPr>
    <p:cSldViewPr snapToGrid="0" snapToObjects="1">
      <p:cViewPr varScale="1">
        <p:scale>
          <a:sx n="65" d="100"/>
          <a:sy n="65" d="100"/>
        </p:scale>
        <p:origin x="-2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11884</TotalTime>
  <Words>328</Words>
  <Application>Microsoft Macintosh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Slicing: Features vs Layers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Jorge Gueorguiev Garcia</cp:lastModifiedBy>
  <cp:revision>3</cp:revision>
  <dcterms:created xsi:type="dcterms:W3CDTF">2016-02-04T08:51:34Z</dcterms:created>
  <dcterms:modified xsi:type="dcterms:W3CDTF">2016-02-12T14:55:58Z</dcterms:modified>
</cp:coreProperties>
</file>