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1" r:id="rId4"/>
    <p:sldId id="262" r:id="rId5"/>
    <p:sldId id="264" r:id="rId6"/>
    <p:sldId id="263" r:id="rId7"/>
    <p:sldId id="265" r:id="rId8"/>
    <p:sldId id="266" r:id="rId9"/>
    <p:sldId id="257" r:id="rId10"/>
    <p:sldId id="258" r:id="rId11"/>
    <p:sldId id="259" r:id="rId12"/>
    <p:sldId id="268" r:id="rId13"/>
    <p:sldId id="26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 varScale="1">
        <p:scale>
          <a:sx n="63" d="100"/>
          <a:sy n="63" d="100"/>
        </p:scale>
        <p:origin x="-2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</a:t>
            </a:r>
            <a:r>
              <a:rPr lang="en-US" baseline="0" dirty="0" smtClean="0"/>
              <a:t>0x0 </a:t>
            </a:r>
            <a:r>
              <a:rPr lang="en-US" baseline="0" dirty="0" smtClean="0"/>
              <a:t>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Tony Hoare, the creator of null, 1 billion mistake. He would prefer not to have </a:t>
            </a:r>
            <a:r>
              <a:rPr lang="en-US" baseline="0" smtClean="0"/>
              <a:t>invented it.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Some languages having null, but not being location 0x0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What this have to do with what I’m talking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Controller Layer. Because other wise we will have a service per endpoint. Let’s be pragmatic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smtClean="0"/>
              <a:t>example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Did I just advocated</a:t>
            </a:r>
            <a:r>
              <a:rPr lang="en-GB" baseline="0" dirty="0" smtClean="0"/>
              <a:t> for micro-services with my cakes?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Well, will be telling if I told you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So, now I’m going to introduce you to my assistant: Bill (click)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Today we are</a:t>
            </a:r>
            <a:r>
              <a:rPr lang="en-GB" baseline="0" dirty="0" smtClean="0"/>
              <a:t> actually going to be talking about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Cakes!!</a:t>
            </a:r>
          </a:p>
          <a:p>
            <a:endParaRPr lang="en-GB" baseline="0" dirty="0" smtClean="0"/>
          </a:p>
          <a:p>
            <a:r>
              <a:rPr lang="en-GB" baseline="0" dirty="0" smtClean="0"/>
              <a:t>Actually, sorry, no, Bill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Today we are going to talking about software &lt;click&gt;</a:t>
            </a:r>
          </a:p>
          <a:p>
            <a:r>
              <a:rPr lang="en-GB" baseline="0" dirty="0" smtClean="0"/>
              <a:t>And how to create/design/despair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maintain.&lt;click&gt;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Then what can we do? &lt;click&gt;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a</a:t>
            </a:r>
            <a:r>
              <a:rPr lang="en-US" baseline="0" dirty="0" smtClean="0"/>
              <a:t> layered cake, looks more tasty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Going back to the fruit cake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</a:t>
            </a:r>
            <a:r>
              <a:rPr lang="en-US" baseline="0" dirty="0" smtClean="0"/>
              <a:t>classes/projects.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see an example!!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if we use layers, the objects that deal with a layer do they need to know what is below them?</a:t>
            </a:r>
          </a:p>
          <a:p>
            <a:r>
              <a:rPr lang="en-US" baseline="0" dirty="0" err="1" smtClean="0"/>
              <a:t>Owin</a:t>
            </a:r>
            <a:r>
              <a:rPr lang="en-US" baseline="0" dirty="0" smtClean="0"/>
              <a:t> middleware how to deal with it kind of nicely. Static language is on the way.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when we need to add a new endpoint, or modify or improve one of the others?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6" name="Name"/>
          <p:cNvSpPr txBox="1">
            <a:spLocks/>
          </p:cNvSpPr>
          <p:nvPr/>
        </p:nvSpPr>
        <p:spPr>
          <a:xfrm>
            <a:off x="1322921" y="3299011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Jorge </a:t>
            </a:r>
            <a:r>
              <a:rPr lang="en-US" dirty="0" err="1" smtClean="0"/>
              <a:t>Gueorguiev</a:t>
            </a:r>
            <a:r>
              <a:rPr lang="en-US" dirty="0" smtClean="0"/>
              <a:t> Garcia</a:t>
            </a:r>
            <a:endParaRPr lang="en-US" dirty="0"/>
          </a:p>
        </p:txBody>
      </p:sp>
      <p:sp>
        <p:nvSpPr>
          <p:cNvPr id="3" name="By M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93" y="103373"/>
            <a:ext cx="4191000" cy="5588000"/>
          </a:xfrm>
          <a:prstGeom prst="rect">
            <a:avLst/>
          </a:prstGeom>
        </p:spPr>
      </p:pic>
      <p:pic>
        <p:nvPicPr>
          <p:cNvPr id="4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&amp;A"/>
          <p:cNvSpPr/>
          <p:nvPr/>
        </p:nvSpPr>
        <p:spPr>
          <a:xfrm>
            <a:off x="3180433" y="299415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Ha, Ha"/>
          <p:cNvSpPr/>
          <p:nvPr/>
        </p:nvSpPr>
        <p:spPr>
          <a:xfrm>
            <a:off x="1094131" y="2044005"/>
            <a:ext cx="6955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Ha, Ha, explanations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hil Sebb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4" y="2967335"/>
            <a:ext cx="4115331" cy="25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rk Helm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06500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4" name="Nice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03" y="949694"/>
            <a:ext cx="4730012" cy="374815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6" name="Software"/>
          <p:cNvSpPr/>
          <p:nvPr/>
        </p:nvSpPr>
        <p:spPr>
          <a:xfrm rot="19894258">
            <a:off x="2865774" y="2044284"/>
            <a:ext cx="56287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Software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41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13" name="Mantain"/>
          <p:cNvSpPr/>
          <p:nvPr/>
        </p:nvSpPr>
        <p:spPr>
          <a:xfrm rot="21084633">
            <a:off x="5296808" y="1379218"/>
            <a:ext cx="3294743" cy="2496457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Maintain</a:t>
            </a:r>
            <a:endParaRPr lang="en-US" dirty="0"/>
          </a:p>
        </p:txBody>
      </p:sp>
      <p:sp>
        <p:nvSpPr>
          <p:cNvPr id="11" name="Change"/>
          <p:cNvSpPr/>
          <p:nvPr/>
        </p:nvSpPr>
        <p:spPr>
          <a:xfrm rot="219727">
            <a:off x="5296807" y="2912356"/>
            <a:ext cx="3294743" cy="2496457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</a:t>
            </a:r>
            <a:endParaRPr lang="en-US" dirty="0"/>
          </a:p>
        </p:txBody>
      </p:sp>
      <p:sp>
        <p:nvSpPr>
          <p:cNvPr id="12" name="Change"/>
          <p:cNvSpPr/>
          <p:nvPr/>
        </p:nvSpPr>
        <p:spPr>
          <a:xfrm>
            <a:off x="4251910" y="1937704"/>
            <a:ext cx="3294743" cy="2496457"/>
          </a:xfrm>
          <a:prstGeom prst="irregularSeal2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6" name="Fruit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50" y="524185"/>
            <a:ext cx="5358384" cy="31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yered Cak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20" y="300901"/>
            <a:ext cx="5121902" cy="3845797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15665</TotalTime>
  <Words>716</Words>
  <Application>Microsoft Macintosh PowerPoint</Application>
  <PresentationFormat>On-screen Show (4:3)</PresentationFormat>
  <Paragraphs>139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Slicing: Features vs Layers</vt:lpstr>
      <vt:lpstr>PowerPoint Presentation</vt:lpstr>
      <vt:lpstr>PowerPoint Presentation</vt:lpstr>
      <vt:lpstr>PowerPoint Presentation</vt:lpstr>
      <vt:lpstr>PowerPoint Presentation</vt:lpstr>
      <vt:lpstr>An Initial Approach</vt:lpstr>
      <vt:lpstr>PowerPoint Presentation</vt:lpstr>
      <vt:lpstr>PowerPoint Presentation</vt:lpstr>
      <vt:lpstr>Layering up</vt:lpstr>
      <vt:lpstr>Time to Change</vt:lpstr>
      <vt:lpstr>Alternative: Features</vt:lpstr>
      <vt:lpstr>PowerPoint Presentation</vt:lpstr>
      <vt:lpstr>This is the end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Jorge Gueorguiev Garcia</cp:lastModifiedBy>
  <cp:revision>57</cp:revision>
  <dcterms:created xsi:type="dcterms:W3CDTF">2016-02-04T08:51:34Z</dcterms:created>
  <dcterms:modified xsi:type="dcterms:W3CDTF">2016-02-29T09:25:35Z</dcterms:modified>
</cp:coreProperties>
</file>