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436"/>
    <a:srgbClr val="FF2323"/>
    <a:srgbClr val="9DF539"/>
    <a:srgbClr val="B7F539"/>
    <a:srgbClr val="106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5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8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A93CE-0D5D-AF46-B896-FA0EC01A9796}" type="datetimeFigureOut">
              <a:rPr lang="en-US" smtClean="0"/>
              <a:t>01/09/15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65083-45B2-BB46-ACD6-3F05CA4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an</a:t>
            </a:r>
            <a:r>
              <a:rPr lang="en-US" baseline="0" dirty="0" smtClean="0"/>
              <a:t> adventure. Something new, something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65083-45B2-BB46-ACD6-3F05CA4DF6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a beginner on 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65083-45B2-BB46-ACD6-3F05CA4DF6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3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Eric S. Raymond Lisp</a:t>
            </a:r>
            <a:r>
              <a:rPr lang="en-US" baseline="0" dirty="0" smtClean="0"/>
              <a:t> will make you a better programmer</a:t>
            </a:r>
          </a:p>
          <a:p>
            <a:r>
              <a:rPr lang="en-US" baseline="0" dirty="0" smtClean="0"/>
              <a:t>Robert C. Martin NDC London 2013 conference 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65083-45B2-BB46-ACD6-3F05CA4DF6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show code, but do not concentrate on its lack</a:t>
            </a:r>
            <a:r>
              <a:rPr lang="en-US" baseline="0" dirty="0" smtClean="0"/>
              <a:t> of beautifulness. It is the ideas that we are interested on.</a:t>
            </a:r>
            <a:endParaRPr lang="en-US" dirty="0" smtClean="0"/>
          </a:p>
          <a:p>
            <a:r>
              <a:rPr lang="en-US" dirty="0" smtClean="0"/>
              <a:t>If you are</a:t>
            </a:r>
            <a:r>
              <a:rPr lang="en-US" baseline="0" dirty="0" smtClean="0"/>
              <a:t> working on C#, you have already seen a few of the things that I’m going to describe. </a:t>
            </a:r>
            <a:r>
              <a:rPr lang="en-US" baseline="0" dirty="0" err="1" smtClean="0"/>
              <a:t>LinQ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65083-45B2-BB46-ACD6-3F05CA4DF6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AU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AU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AU" smtClean="0"/>
              <a:t>Click to edit Master text styles</a:t>
            </a:r>
          </a:p>
          <a:p>
            <a:pPr lvl="1" eaLnBrk="1" latinLnBrk="0" hangingPunct="1"/>
            <a:r>
              <a:rPr kumimoji="0" lang="en-AU" smtClean="0"/>
              <a:t>Second level</a:t>
            </a:r>
          </a:p>
          <a:p>
            <a:pPr lvl="2" eaLnBrk="1" latinLnBrk="0" hangingPunct="1"/>
            <a:r>
              <a:rPr kumimoji="0" lang="en-AU" smtClean="0"/>
              <a:t>Third level</a:t>
            </a:r>
          </a:p>
          <a:p>
            <a:pPr lvl="3" eaLnBrk="1" latinLnBrk="0" hangingPunct="1"/>
            <a:r>
              <a:rPr kumimoji="0" lang="en-AU" smtClean="0"/>
              <a:t>Fourth level</a:t>
            </a:r>
          </a:p>
          <a:p>
            <a:pPr lvl="4" eaLnBrk="1" latinLnBrk="0" hangingPunct="1"/>
            <a:r>
              <a:rPr kumimoji="0" lang="en-AU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Into Adventure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Journey from OOP to FP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1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Whom?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Akira_no_on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22" y="5020617"/>
            <a:ext cx="1444978" cy="142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497" y="3818349"/>
            <a:ext cx="374656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B7F539"/>
                    </a:gs>
                    <a:gs pos="9000">
                      <a:srgbClr val="9DF539"/>
                    </a:gs>
                    <a:gs pos="50000">
                      <a:srgbClr val="106803"/>
                    </a:gs>
                    <a:gs pos="79000">
                      <a:srgbClr val="9DF539"/>
                    </a:gs>
                    <a:gs pos="100000">
                      <a:srgbClr val="B7F539"/>
                    </a:gs>
                  </a:gsLst>
                  <a:lin ang="5400000"/>
                </a:gradFill>
                <a:latin typeface="Franklin Gothic Book"/>
                <a:cs typeface="Franklin Gothic Book"/>
              </a:rPr>
              <a:t>TwoOrMore.eu</a:t>
            </a:r>
            <a:endParaRPr lang="en-US" sz="4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B7F539"/>
                  </a:gs>
                  <a:gs pos="9000">
                    <a:srgbClr val="9DF539"/>
                  </a:gs>
                  <a:gs pos="50000">
                    <a:srgbClr val="106803"/>
                  </a:gs>
                  <a:gs pos="79000">
                    <a:srgbClr val="9DF539"/>
                  </a:gs>
                  <a:gs pos="100000">
                    <a:srgbClr val="B7F539"/>
                  </a:gs>
                </a:gsLst>
                <a:lin ang="5400000"/>
              </a:gradFill>
              <a:latin typeface="Franklin Gothic Book"/>
              <a:cs typeface="Franklin Gothic Boo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3996" y="2160374"/>
            <a:ext cx="621448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Jorge </a:t>
            </a:r>
            <a:r>
              <a:rPr lang="en-US" sz="4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Gueorguiev</a:t>
            </a:r>
            <a:r>
              <a:rPr lang="en-US" sz="4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 Garcia</a:t>
            </a:r>
            <a:endParaRPr lang="en-US" sz="4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5085" y="5602728"/>
            <a:ext cx="2654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3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yefo.akira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3422" y="1417638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MiyamotoAkira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8378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8C6D0"/>
                </a:solidFill>
              </a:rPr>
              <a:t>Why?</a:t>
            </a:r>
            <a:endParaRPr lang="en-US" dirty="0">
              <a:solidFill>
                <a:srgbClr val="A8C6D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396" y="1733048"/>
            <a:ext cx="1961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Franklin Gothic Book"/>
                <a:cs typeface="Franklin Gothic Book"/>
              </a:rPr>
              <a:t>For Yourself</a:t>
            </a:r>
            <a:endParaRPr lang="en-US" sz="2800" dirty="0">
              <a:solidFill>
                <a:srgbClr val="FFFF00"/>
              </a:solidFill>
              <a:latin typeface="Franklin Gothic Book"/>
              <a:cs typeface="Franklin Gothic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373105"/>
            <a:ext cx="1711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  <a:latin typeface="Franklin Gothic Book"/>
                <a:cs typeface="Franklin Gothic Book"/>
              </a:rPr>
              <a:t>Terseness</a:t>
            </a:r>
            <a:endParaRPr lang="en-US" sz="2800" dirty="0">
              <a:solidFill>
                <a:srgbClr val="FF6600"/>
              </a:solidFill>
              <a:latin typeface="Franklin Gothic Book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9483" y="3463716"/>
            <a:ext cx="170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  <a:latin typeface="Franklin Gothic Book"/>
                <a:cs typeface="Franklin Gothic Book"/>
              </a:rPr>
              <a:t>Less code</a:t>
            </a:r>
            <a:endParaRPr lang="en-US" sz="2800" dirty="0">
              <a:solidFill>
                <a:srgbClr val="FF6600"/>
              </a:solidFill>
              <a:latin typeface="Franklin Gothic Book"/>
              <a:cs typeface="Franklin Gothic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600375"/>
            <a:ext cx="1700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  <a:latin typeface="Franklin Gothic Book"/>
                <a:cs typeface="Franklin Gothic Book"/>
              </a:rPr>
              <a:t>Less bugs</a:t>
            </a:r>
            <a:endParaRPr lang="en-US" sz="2800" dirty="0">
              <a:solidFill>
                <a:srgbClr val="FF6600"/>
              </a:solidFill>
              <a:latin typeface="Franklin Gothic Book"/>
              <a:cs typeface="Franklin Gothic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9989" y="5407548"/>
            <a:ext cx="360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Easier to reason about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0788" y="3225428"/>
            <a:ext cx="308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B7F539"/>
                </a:solidFill>
                <a:latin typeface="Franklin Gothic Book"/>
                <a:cs typeface="Franklin Gothic Book"/>
              </a:rPr>
              <a:t>Easier concurrency</a:t>
            </a:r>
            <a:endParaRPr lang="en-US" sz="2800" dirty="0">
              <a:solidFill>
                <a:srgbClr val="B7F539"/>
              </a:solidFill>
              <a:latin typeface="Franklin Gothic Book"/>
              <a:cs typeface="Franklin Gothic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0788" y="4102424"/>
            <a:ext cx="2881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B7F539"/>
                </a:solidFill>
                <a:latin typeface="Franklin Gothic Book"/>
                <a:cs typeface="Franklin Gothic Book"/>
              </a:rPr>
              <a:t>Easier parallelis</a:t>
            </a:r>
            <a:r>
              <a:rPr lang="en-US" sz="2800" dirty="0">
                <a:solidFill>
                  <a:srgbClr val="B7F539"/>
                </a:solidFill>
                <a:latin typeface="Franklin Gothic Book"/>
                <a:cs typeface="Franklin Gothic Book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0340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4417" y="3169339"/>
            <a:ext cx="144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Franklin Gothic Book"/>
                <a:cs typeface="Franklin Gothic Book"/>
              </a:rPr>
              <a:t>What?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Franklin Gothic Book"/>
              <a:cs typeface="Franklin Gothic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1737" y="1554529"/>
            <a:ext cx="501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Classes/Interfaces </a:t>
            </a:r>
            <a:r>
              <a:rPr lang="en-US" sz="2800" dirty="0" err="1" smtClean="0">
                <a:latin typeface="Franklin Gothic Book"/>
                <a:cs typeface="Franklin Gothic Book"/>
              </a:rPr>
              <a:t>vs</a:t>
            </a:r>
            <a:r>
              <a:rPr lang="en-US" sz="2800" dirty="0" smtClean="0">
                <a:latin typeface="Franklin Gothic Book"/>
                <a:cs typeface="Franklin Gothic Book"/>
              </a:rPr>
              <a:t> Functions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2377" y="4807891"/>
            <a:ext cx="980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State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425" y="4807891"/>
            <a:ext cx="1506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Chaining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260" y="2907262"/>
            <a:ext cx="278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Pattern Matching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1663" y="2907262"/>
            <a:ext cx="3852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Binding and Assignment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22100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22457</TotalTime>
  <Words>144</Words>
  <Application>Microsoft Macintosh PowerPoint</Application>
  <PresentationFormat>On-screen Show (4:3)</PresentationFormat>
  <Paragraphs>31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Into Adventure</vt:lpstr>
      <vt:lpstr>Whom?</vt:lpstr>
      <vt:lpstr>Why?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Gueorguiev Garcia</dc:creator>
  <cp:lastModifiedBy>Jorge Gueorguiev Garcia</cp:lastModifiedBy>
  <cp:revision>18</cp:revision>
  <dcterms:created xsi:type="dcterms:W3CDTF">2015-09-01T07:16:00Z</dcterms:created>
  <dcterms:modified xsi:type="dcterms:W3CDTF">2015-09-16T21:34:21Z</dcterms:modified>
</cp:coreProperties>
</file>