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60" r:id="rId7"/>
    <p:sldId id="264" r:id="rId8"/>
    <p:sldId id="261" r:id="rId9"/>
    <p:sldId id="265" r:id="rId10"/>
    <p:sldId id="262" r:id="rId11"/>
    <p:sldId id="266" r:id="rId12"/>
    <p:sldId id="263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F539"/>
    <a:srgbClr val="B7F539"/>
    <a:srgbClr val="1068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6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A93CE-0D5D-AF46-B896-FA0EC01A9796}" type="datetimeFigureOut">
              <a:rPr lang="en-US" smtClean="0"/>
              <a:t>01/09/15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65083-45B2-BB46-ACD6-3F05CA4DF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86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are</a:t>
            </a:r>
            <a:r>
              <a:rPr lang="en-US" baseline="0" dirty="0" smtClean="0"/>
              <a:t> working on C#, you have already seen a few of the things that I’m going </a:t>
            </a:r>
            <a:r>
              <a:rPr lang="en-US" baseline="0" smtClean="0"/>
              <a:t>to describe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65083-45B2-BB46-ACD6-3F05CA4DF6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44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 # - My bread and butter</a:t>
            </a:r>
            <a:r>
              <a:rPr lang="en-US" baseline="0" dirty="0" smtClean="0"/>
              <a:t>  - F# </a:t>
            </a:r>
          </a:p>
          <a:p>
            <a:r>
              <a:rPr lang="en-US" baseline="0" dirty="0" smtClean="0"/>
              <a:t>Java – </a:t>
            </a:r>
            <a:r>
              <a:rPr lang="en-US" baseline="0" dirty="0" err="1" smtClean="0"/>
              <a:t>Clojure</a:t>
            </a:r>
            <a:endParaRPr lang="en-US" baseline="0" dirty="0" smtClean="0"/>
          </a:p>
          <a:p>
            <a:r>
              <a:rPr lang="en-US" baseline="0" dirty="0" smtClean="0"/>
              <a:t>Python - Elixir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65083-45B2-BB46-ACD6-3F05CA4DF6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Scott </a:t>
            </a:r>
            <a:r>
              <a:rPr lang="en-US" dirty="0" err="1" smtClean="0"/>
              <a:t>Wlaschin</a:t>
            </a:r>
            <a:r>
              <a:rPr lang="en-US" baseline="0" dirty="0" smtClean="0"/>
              <a:t> -&gt; All patterns replaced by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65083-45B2-BB46-ACD6-3F05CA4DF6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28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AU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01/09/15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01/09/15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01/09/15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01/09/15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01/09/15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01/09/15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01/09/15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01/09/15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01/09/15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01/09/15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AU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01/09/15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AU" smtClean="0"/>
              <a:t>Click to edit Master text styles</a:t>
            </a:r>
          </a:p>
          <a:p>
            <a:pPr lvl="1" eaLnBrk="1" latinLnBrk="0" hangingPunct="1"/>
            <a:r>
              <a:rPr kumimoji="0" lang="en-AU" smtClean="0"/>
              <a:t>Second level</a:t>
            </a:r>
          </a:p>
          <a:p>
            <a:pPr lvl="2" eaLnBrk="1" latinLnBrk="0" hangingPunct="1"/>
            <a:r>
              <a:rPr kumimoji="0" lang="en-AU" smtClean="0"/>
              <a:t>Third level</a:t>
            </a:r>
          </a:p>
          <a:p>
            <a:pPr lvl="3" eaLnBrk="1" latinLnBrk="0" hangingPunct="1"/>
            <a:r>
              <a:rPr kumimoji="0" lang="en-AU" smtClean="0"/>
              <a:t>Fourth level</a:t>
            </a:r>
          </a:p>
          <a:p>
            <a:pPr lvl="4" eaLnBrk="1" latinLnBrk="0" hangingPunct="1"/>
            <a:r>
              <a:rPr kumimoji="0" lang="en-AU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01/09/15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Into Adventure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Journey from OOP to FP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1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A8C6D0"/>
                </a:solidFill>
              </a:rPr>
              <a:t>Chaining</a:t>
            </a:r>
            <a:endParaRPr lang="en-US" dirty="0">
              <a:solidFill>
                <a:srgbClr val="A8C6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197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A8C6D0"/>
                </a:solidFill>
              </a:rPr>
              <a:t>Chaining</a:t>
            </a:r>
            <a:endParaRPr lang="en-US" dirty="0">
              <a:solidFill>
                <a:srgbClr val="A8C6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051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A8C6D0"/>
                </a:solidFill>
              </a:rPr>
              <a:t>Pattern </a:t>
            </a:r>
            <a:r>
              <a:rPr lang="en-US" dirty="0" smtClean="0">
                <a:solidFill>
                  <a:srgbClr val="A8C6D0"/>
                </a:solidFill>
              </a:rPr>
              <a:t>Matching</a:t>
            </a:r>
            <a:endParaRPr lang="en-US" dirty="0">
              <a:solidFill>
                <a:srgbClr val="A8C6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04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A8C6D0"/>
                </a:solidFill>
              </a:rPr>
              <a:t>Pattern </a:t>
            </a:r>
            <a:r>
              <a:rPr lang="en-US" dirty="0" smtClean="0">
                <a:solidFill>
                  <a:srgbClr val="A8C6D0"/>
                </a:solidFill>
              </a:rPr>
              <a:t>Matching</a:t>
            </a:r>
            <a:endParaRPr lang="en-US" dirty="0">
              <a:solidFill>
                <a:srgbClr val="A8C6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042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Whom?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 descr="Akira_no_on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22" y="5020617"/>
            <a:ext cx="1444978" cy="142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7497" y="3818349"/>
            <a:ext cx="374656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B7F539"/>
                    </a:gs>
                    <a:gs pos="9000">
                      <a:srgbClr val="9DF539"/>
                    </a:gs>
                    <a:gs pos="50000">
                      <a:srgbClr val="106803"/>
                    </a:gs>
                    <a:gs pos="79000">
                      <a:srgbClr val="9DF539"/>
                    </a:gs>
                    <a:gs pos="100000">
                      <a:srgbClr val="B7F539"/>
                    </a:gs>
                  </a:gsLst>
                  <a:lin ang="5400000"/>
                </a:gradFill>
                <a:latin typeface="Franklin Gothic Book"/>
                <a:cs typeface="Franklin Gothic Book"/>
              </a:rPr>
              <a:t>TwoOrMore.eu</a:t>
            </a:r>
            <a:endParaRPr lang="en-US" sz="4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rgbClr val="B7F539"/>
                  </a:gs>
                  <a:gs pos="9000">
                    <a:srgbClr val="9DF539"/>
                  </a:gs>
                  <a:gs pos="50000">
                    <a:srgbClr val="106803"/>
                  </a:gs>
                  <a:gs pos="79000">
                    <a:srgbClr val="9DF539"/>
                  </a:gs>
                  <a:gs pos="100000">
                    <a:srgbClr val="B7F539"/>
                  </a:gs>
                </a:gsLst>
                <a:lin ang="5400000"/>
              </a:gradFill>
              <a:latin typeface="Franklin Gothic Book"/>
              <a:cs typeface="Franklin Gothic Book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83996" y="2160374"/>
            <a:ext cx="621448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Jorge </a:t>
            </a:r>
            <a:r>
              <a:rPr lang="en-US" sz="4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Gueorguiev</a:t>
            </a:r>
            <a:r>
              <a:rPr lang="en-US" sz="4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 Garcia</a:t>
            </a:r>
            <a:endParaRPr lang="en-US" sz="4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5085" y="5602728"/>
            <a:ext cx="2654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sz="3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yefo.akira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79862" y="1649956"/>
            <a:ext cx="249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MiyamotoAkira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788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8C6D0"/>
                </a:solidFill>
              </a:rPr>
              <a:t>Why?</a:t>
            </a:r>
            <a:endParaRPr lang="en-US" dirty="0">
              <a:solidFill>
                <a:srgbClr val="A8C6D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6396" y="1733048"/>
            <a:ext cx="1961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For Yourself</a:t>
            </a:r>
            <a:endParaRPr lang="en-US" sz="2800" dirty="0">
              <a:latin typeface="Franklin Gothic Book"/>
              <a:cs typeface="Franklin Gothic Boo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373105"/>
            <a:ext cx="1711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Terseness</a:t>
            </a:r>
            <a:endParaRPr lang="en-US" sz="2800" dirty="0">
              <a:latin typeface="Franklin Gothic Book"/>
              <a:cs typeface="Franklin Gothic Boo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9483" y="3463716"/>
            <a:ext cx="1704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Less code</a:t>
            </a:r>
            <a:endParaRPr lang="en-US" sz="2800" dirty="0">
              <a:latin typeface="Franklin Gothic Book"/>
              <a:cs typeface="Franklin Gothic Boo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719" y="4338765"/>
            <a:ext cx="1700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Less bugs</a:t>
            </a:r>
            <a:endParaRPr lang="en-US" sz="2800" dirty="0">
              <a:latin typeface="Franklin Gothic Book"/>
              <a:cs typeface="Franklin Gothic Boo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69989" y="5407548"/>
            <a:ext cx="3608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Easier to reason about</a:t>
            </a:r>
            <a:endParaRPr lang="en-US" sz="2800" dirty="0">
              <a:latin typeface="Franklin Gothic Book"/>
              <a:cs typeface="Franklin Gothic Book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10788" y="3225428"/>
            <a:ext cx="3082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Easier concurrency</a:t>
            </a:r>
            <a:endParaRPr lang="en-US" sz="2800" dirty="0">
              <a:latin typeface="Franklin Gothic Book"/>
              <a:cs typeface="Franklin Gothic Boo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10788" y="4102424"/>
            <a:ext cx="2881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Easier parallelis</a:t>
            </a:r>
            <a:r>
              <a:rPr lang="en-US" sz="2800" dirty="0">
                <a:latin typeface="Franklin Gothic Book"/>
                <a:cs typeface="Franklin Gothic Book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03401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4417" y="3169339"/>
            <a:ext cx="1166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What?</a:t>
            </a:r>
            <a:endParaRPr lang="en-US" sz="2800" dirty="0">
              <a:latin typeface="Franklin Gothic Book"/>
              <a:cs typeface="Franklin Gothic Boo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2650" y="1649956"/>
            <a:ext cx="501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Classes/Interfaces </a:t>
            </a:r>
            <a:r>
              <a:rPr lang="en-US" sz="2800" dirty="0" err="1" smtClean="0">
                <a:latin typeface="Franklin Gothic Book"/>
                <a:cs typeface="Franklin Gothic Book"/>
              </a:rPr>
              <a:t>vs</a:t>
            </a:r>
            <a:r>
              <a:rPr lang="en-US" sz="2800" dirty="0" smtClean="0">
                <a:latin typeface="Franklin Gothic Book"/>
                <a:cs typeface="Franklin Gothic Book"/>
              </a:rPr>
              <a:t> Functions</a:t>
            </a:r>
            <a:endParaRPr lang="en-US" sz="2800" dirty="0">
              <a:latin typeface="Franklin Gothic Book"/>
              <a:cs typeface="Franklin Gothic Boo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67119" y="2492739"/>
            <a:ext cx="980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State</a:t>
            </a:r>
            <a:endParaRPr lang="en-US" sz="2800" dirty="0">
              <a:latin typeface="Franklin Gothic Book"/>
              <a:cs typeface="Franklin Gothic Boo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3955" y="4475060"/>
            <a:ext cx="1506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Chaining</a:t>
            </a:r>
            <a:endParaRPr lang="en-US" sz="2800" dirty="0">
              <a:latin typeface="Franklin Gothic Book"/>
              <a:cs typeface="Franklin Gothic Boo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0555" y="4475060"/>
            <a:ext cx="2787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Pattern Matching</a:t>
            </a:r>
            <a:endParaRPr lang="en-US" sz="2800" dirty="0">
              <a:latin typeface="Franklin Gothic Book"/>
              <a:cs typeface="Franklin Gothic Book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2260" y="2907729"/>
            <a:ext cx="2510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ranklin Gothic Book"/>
                <a:cs typeface="Franklin Gothic Book"/>
              </a:rPr>
              <a:t>Lazy evaluation</a:t>
            </a:r>
            <a:endParaRPr lang="en-US" sz="2800" dirty="0">
              <a:latin typeface="Franklin Gothic Book"/>
              <a:cs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221002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626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A8C6D0"/>
                </a:solidFill>
              </a:rPr>
              <a:t>Classes/Interfaces </a:t>
            </a:r>
            <a:r>
              <a:rPr lang="en-US" dirty="0" err="1">
                <a:solidFill>
                  <a:srgbClr val="A8C6D0"/>
                </a:solidFill>
              </a:rPr>
              <a:t>vs</a:t>
            </a:r>
            <a:r>
              <a:rPr lang="en-US" dirty="0">
                <a:solidFill>
                  <a:srgbClr val="A8C6D0"/>
                </a:solidFill>
              </a:rPr>
              <a:t> </a:t>
            </a:r>
            <a:r>
              <a:rPr lang="en-US" dirty="0" smtClean="0">
                <a:solidFill>
                  <a:srgbClr val="A8C6D0"/>
                </a:solidFill>
              </a:rPr>
              <a:t>Functions</a:t>
            </a:r>
            <a:endParaRPr lang="en-US" dirty="0">
              <a:solidFill>
                <a:srgbClr val="A8C6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078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A8C6D0"/>
                </a:solidFill>
              </a:rPr>
              <a:t>Classes/Interfaces </a:t>
            </a:r>
            <a:r>
              <a:rPr lang="en-US" dirty="0" err="1">
                <a:solidFill>
                  <a:srgbClr val="A8C6D0"/>
                </a:solidFill>
              </a:rPr>
              <a:t>vs</a:t>
            </a:r>
            <a:r>
              <a:rPr lang="en-US" dirty="0">
                <a:solidFill>
                  <a:srgbClr val="A8C6D0"/>
                </a:solidFill>
              </a:rPr>
              <a:t> </a:t>
            </a:r>
            <a:r>
              <a:rPr lang="en-US" dirty="0" smtClean="0">
                <a:solidFill>
                  <a:srgbClr val="A8C6D0"/>
                </a:solidFill>
              </a:rPr>
              <a:t>Functions</a:t>
            </a:r>
            <a:endParaRPr lang="en-US" dirty="0">
              <a:solidFill>
                <a:srgbClr val="A8C6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98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A8C6D0"/>
                </a:solidFill>
              </a:rPr>
              <a:t>State</a:t>
            </a:r>
            <a:endParaRPr lang="en-US" dirty="0">
              <a:solidFill>
                <a:srgbClr val="A8C6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490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A8C6D0"/>
                </a:solidFill>
              </a:rPr>
              <a:t>State</a:t>
            </a:r>
            <a:endParaRPr lang="en-US" dirty="0">
              <a:solidFill>
                <a:srgbClr val="A8C6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872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1474</TotalTime>
  <Words>117</Words>
  <Application>Microsoft Macintosh PowerPoint</Application>
  <PresentationFormat>On-screen Show (4:3)</PresentationFormat>
  <Paragraphs>37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Technic</vt:lpstr>
      <vt:lpstr>Into Adventure</vt:lpstr>
      <vt:lpstr>Whom?</vt:lpstr>
      <vt:lpstr>Why?</vt:lpstr>
      <vt:lpstr>PowerPoint Presentation</vt:lpstr>
      <vt:lpstr>PowerPoint Presentation</vt:lpstr>
      <vt:lpstr>Classes/Interfaces vs Functions</vt:lpstr>
      <vt:lpstr>Classes/Interfaces vs Functions</vt:lpstr>
      <vt:lpstr>State</vt:lpstr>
      <vt:lpstr>State</vt:lpstr>
      <vt:lpstr>Chaining</vt:lpstr>
      <vt:lpstr>Chaining</vt:lpstr>
      <vt:lpstr>Pattern Matching</vt:lpstr>
      <vt:lpstr>Pattern Matching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Gueorguiev Garcia</dc:creator>
  <cp:lastModifiedBy>Jorge Gueorguiev Garcia</cp:lastModifiedBy>
  <cp:revision>9</cp:revision>
  <dcterms:created xsi:type="dcterms:W3CDTF">2015-09-01T07:16:00Z</dcterms:created>
  <dcterms:modified xsi:type="dcterms:W3CDTF">2015-09-02T07:51:56Z</dcterms:modified>
</cp:coreProperties>
</file>