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36"/>
    <a:srgbClr val="FF2323"/>
    <a:srgbClr val="9DF539"/>
    <a:srgbClr val="B7F539"/>
    <a:srgbClr val="10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93CE-0D5D-AF46-B896-FA0EC01A9796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5083-45B2-BB46-ACD6-3F05CA4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</a:t>
            </a:r>
            <a:r>
              <a:rPr lang="en-US" baseline="0" dirty="0" smtClean="0"/>
              <a:t> adventure. Something new, something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 beginner on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Eric S. Raymond Lisp</a:t>
            </a:r>
            <a:r>
              <a:rPr lang="en-US" baseline="0" dirty="0" smtClean="0"/>
              <a:t> will make you a better programmer</a:t>
            </a:r>
          </a:p>
          <a:p>
            <a:r>
              <a:rPr lang="en-US" baseline="0" dirty="0" smtClean="0"/>
              <a:t>Robert C. Martin NDC London 2013 conference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show code, but do not concentrate on its lack</a:t>
            </a:r>
            <a:r>
              <a:rPr lang="en-US" baseline="0" dirty="0" smtClean="0"/>
              <a:t> of beautifulness. It is the ideas that we are interested on.</a:t>
            </a:r>
            <a:endParaRPr lang="en-US" dirty="0" smtClean="0"/>
          </a:p>
          <a:p>
            <a:r>
              <a:rPr lang="en-US" dirty="0" smtClean="0"/>
              <a:t>If you are</a:t>
            </a:r>
            <a:r>
              <a:rPr lang="en-US" baseline="0" dirty="0" smtClean="0"/>
              <a:t> working on C#, you have already seen a few of the things that I’m going to describe. </a:t>
            </a:r>
            <a:r>
              <a:rPr lang="en-US" baseline="0" dirty="0" err="1" smtClean="0"/>
              <a:t>LinQ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from OOP to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Whom?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kira_no_o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5020617"/>
            <a:ext cx="1444978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97" y="3818349"/>
            <a:ext cx="3746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B7F539"/>
                    </a:gs>
                    <a:gs pos="9000">
                      <a:srgbClr val="9DF539"/>
                    </a:gs>
                    <a:gs pos="50000">
                      <a:srgbClr val="106803"/>
                    </a:gs>
                    <a:gs pos="79000">
                      <a:srgbClr val="9DF539"/>
                    </a:gs>
                    <a:gs pos="100000">
                      <a:srgbClr val="B7F539"/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TwoOrMore.eu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B7F539"/>
                  </a:gs>
                  <a:gs pos="9000">
                    <a:srgbClr val="9DF539"/>
                  </a:gs>
                  <a:gs pos="50000">
                    <a:srgbClr val="106803"/>
                  </a:gs>
                  <a:gs pos="79000">
                    <a:srgbClr val="9DF539"/>
                  </a:gs>
                  <a:gs pos="100000">
                    <a:srgbClr val="B7F539"/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96" y="2160374"/>
            <a:ext cx="62144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Jorge </a:t>
            </a:r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Gueorguiev</a:t>
            </a: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Garcia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085" y="5602728"/>
            <a:ext cx="265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yefo.akira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9862" y="1649956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MiyamotoAkira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C6D0"/>
                </a:solidFill>
              </a:rPr>
              <a:t>Why?</a:t>
            </a:r>
            <a:endParaRPr lang="en-US" dirty="0">
              <a:solidFill>
                <a:srgbClr val="A8C6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96" y="1733048"/>
            <a:ext cx="196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For Yourself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73105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Terseness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483" y="3463716"/>
            <a:ext cx="170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code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600375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bugs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989" y="5407548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to reason about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788" y="32254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concurrency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788" y="4102424"/>
            <a:ext cx="288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parallelis</a:t>
            </a:r>
            <a:r>
              <a:rPr lang="en-US" sz="2800" dirty="0">
                <a:latin typeface="Franklin Gothic Book"/>
                <a:cs typeface="Franklin Gothic Book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4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17" y="3169339"/>
            <a:ext cx="116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What?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737" y="1554529"/>
            <a:ext cx="501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Classes/Interfaces </a:t>
            </a:r>
            <a:r>
              <a:rPr lang="en-US" sz="2800" dirty="0" err="1" smtClean="0">
                <a:latin typeface="Franklin Gothic Book"/>
                <a:cs typeface="Franklin Gothic Book"/>
              </a:rPr>
              <a:t>vs</a:t>
            </a:r>
            <a:r>
              <a:rPr lang="en-US" sz="2800" dirty="0" smtClean="0">
                <a:latin typeface="Franklin Gothic Book"/>
                <a:cs typeface="Franklin Gothic Book"/>
              </a:rPr>
              <a:t> Functions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2377" y="4807891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State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425" y="4807891"/>
            <a:ext cx="150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Chaining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260" y="2907262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Pattern Matching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1663" y="2907262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Binding and Assignment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10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22225</TotalTime>
  <Words>138</Words>
  <Application>Microsoft Macintosh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Into Adventure</vt:lpstr>
      <vt:lpstr>Whom?</vt:lpstr>
      <vt:lpstr>Why?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17</cp:revision>
  <dcterms:created xsi:type="dcterms:W3CDTF">2015-09-01T07:16:00Z</dcterms:created>
  <dcterms:modified xsi:type="dcterms:W3CDTF">2015-09-16T17:42:38Z</dcterms:modified>
</cp:coreProperties>
</file>