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1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4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4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4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5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9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8651-F919-45BD-B9AA-B06CF5EE0DFC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9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78" y="1685956"/>
            <a:ext cx="5832390" cy="3062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4169" y="845749"/>
            <a:ext cx="15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.Net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25644" y="845749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Multiparadigm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37452" y="84473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Functional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37452" y="2515795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What, not How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37452" y="371496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OCaml</a:t>
            </a:r>
            <a:r>
              <a:rPr lang="en-GB" dirty="0" smtClean="0"/>
              <a:t> child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37452" y="5235686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90610" y="5235686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1917" y="5235686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Type inference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029179" y="3714966"/>
            <a:ext cx="19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Indentation scopes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818608" y="2509806"/>
            <a:ext cx="2175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Order of declarations</a:t>
            </a:r>
            <a:endParaRPr lang="en-GB" dirty="0"/>
          </a:p>
        </p:txBody>
      </p:sp>
      <p:cxnSp>
        <p:nvCxnSpPr>
          <p:cNvPr id="14" name="Straight Arrow Connector 13"/>
          <p:cNvCxnSpPr>
            <a:endCxn id="2" idx="2"/>
          </p:cNvCxnSpPr>
          <p:nvPr/>
        </p:nvCxnSpPr>
        <p:spPr>
          <a:xfrm flipH="1" flipV="1">
            <a:off x="3228994" y="1215081"/>
            <a:ext cx="1408910" cy="985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 flipH="1" flipV="1">
            <a:off x="5740964" y="1215081"/>
            <a:ext cx="15008" cy="910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725954" y="4319819"/>
            <a:ext cx="15008" cy="91028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6556283" y="1029396"/>
            <a:ext cx="981169" cy="1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29168" y="2700461"/>
            <a:ext cx="708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29168" y="3899632"/>
            <a:ext cx="708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29620" y="2694792"/>
            <a:ext cx="70828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29620" y="3893963"/>
            <a:ext cx="70828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768642" y="4255980"/>
            <a:ext cx="1408910" cy="98537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0" idx="1"/>
          </p:cNvCxnSpPr>
          <p:nvPr/>
        </p:nvCxnSpPr>
        <p:spPr>
          <a:xfrm>
            <a:off x="3993819" y="5420352"/>
            <a:ext cx="1396791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1633" y="1218019"/>
            <a:ext cx="324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WHAT IS IT?</a:t>
            </a:r>
            <a:endParaRPr lang="en-GB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9" grpId="0"/>
      <p:bldP spid="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78" y="1685956"/>
            <a:ext cx="5832390" cy="3062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23793" y="845749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Succint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25644" y="845749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Less lines of code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37452" y="84473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Less bugs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37452" y="2515795"/>
            <a:ext cx="22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Easier to reason about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37452" y="3714966"/>
            <a:ext cx="158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Less cruft code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37452" y="523568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F# Console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89969" y="5238749"/>
            <a:ext cx="173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Native access C#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386" y="5235686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Concurrency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029179" y="3714966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Units of Measure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019881" y="2509806"/>
            <a:ext cx="18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cxnSp>
        <p:nvCxnSpPr>
          <p:cNvPr id="14" name="Straight Arrow Connector 13"/>
          <p:cNvCxnSpPr>
            <a:endCxn id="2" idx="2"/>
          </p:cNvCxnSpPr>
          <p:nvPr/>
        </p:nvCxnSpPr>
        <p:spPr>
          <a:xfrm flipH="1" flipV="1">
            <a:off x="2926027" y="1215081"/>
            <a:ext cx="1711888" cy="985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4" idx="1"/>
          </p:cNvCxnSpPr>
          <p:nvPr/>
        </p:nvCxnSpPr>
        <p:spPr>
          <a:xfrm>
            <a:off x="3828261" y="1030415"/>
            <a:ext cx="109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</p:cNvCxnSpPr>
          <p:nvPr/>
        </p:nvCxnSpPr>
        <p:spPr>
          <a:xfrm flipH="1" flipV="1">
            <a:off x="5757578" y="4319690"/>
            <a:ext cx="1" cy="91905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6741847" y="1029396"/>
            <a:ext cx="795605" cy="1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29168" y="2700461"/>
            <a:ext cx="708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29168" y="3899632"/>
            <a:ext cx="708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29620" y="2694792"/>
            <a:ext cx="70828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29620" y="3893963"/>
            <a:ext cx="70828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768642" y="4255980"/>
            <a:ext cx="1408910" cy="98537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0"/>
          </p:cNvCxnSpPr>
          <p:nvPr/>
        </p:nvCxnSpPr>
        <p:spPr>
          <a:xfrm flipV="1">
            <a:off x="3144324" y="4255980"/>
            <a:ext cx="1493580" cy="97970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3586" y="1188130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WHY?</a:t>
            </a:r>
            <a:endParaRPr lang="en-GB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9" grpId="1"/>
      <p:bldP spid="29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Ve Interactive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Gueorguiev Garcia</dc:creator>
  <cp:lastModifiedBy>Jorge Gueorguiev Garcia</cp:lastModifiedBy>
  <cp:revision>5</cp:revision>
  <dcterms:created xsi:type="dcterms:W3CDTF">2015-07-31T16:57:10Z</dcterms:created>
  <dcterms:modified xsi:type="dcterms:W3CDTF">2015-08-03T16:55:54Z</dcterms:modified>
</cp:coreProperties>
</file>