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8651-F919-45BD-B9AA-B06CF5EE0DFC}" type="datetimeFigureOut">
              <a:rPr lang="en-GB" smtClean="0"/>
              <a:t>31/07/2015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47ED-87EA-4EE0-AD77-973FB7F0D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128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8651-F919-45BD-B9AA-B06CF5EE0DFC}" type="datetimeFigureOut">
              <a:rPr lang="en-GB" smtClean="0"/>
              <a:t>31/07/2015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47ED-87EA-4EE0-AD77-973FB7F0D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14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8651-F919-45BD-B9AA-B06CF5EE0DFC}" type="datetimeFigureOut">
              <a:rPr lang="en-GB" smtClean="0"/>
              <a:t>31/07/2015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47ED-87EA-4EE0-AD77-973FB7F0D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8651-F919-45BD-B9AA-B06CF5EE0DFC}" type="datetimeFigureOut">
              <a:rPr lang="en-GB" smtClean="0"/>
              <a:t>31/07/2015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47ED-87EA-4EE0-AD77-973FB7F0D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745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8651-F919-45BD-B9AA-B06CF5EE0DFC}" type="datetimeFigureOut">
              <a:rPr lang="en-GB" smtClean="0"/>
              <a:t>31/07/2015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47ED-87EA-4EE0-AD77-973FB7F0D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165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8651-F919-45BD-B9AA-B06CF5EE0DFC}" type="datetimeFigureOut">
              <a:rPr lang="en-GB" smtClean="0"/>
              <a:t>31/07/2015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47ED-87EA-4EE0-AD77-973FB7F0D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598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8651-F919-45BD-B9AA-B06CF5EE0DFC}" type="datetimeFigureOut">
              <a:rPr lang="en-GB" smtClean="0"/>
              <a:t>31/07/2015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47ED-87EA-4EE0-AD77-973FB7F0D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841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8651-F919-45BD-B9AA-B06CF5EE0DFC}" type="datetimeFigureOut">
              <a:rPr lang="en-GB" smtClean="0"/>
              <a:t>31/07/2015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47ED-87EA-4EE0-AD77-973FB7F0D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3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8651-F919-45BD-B9AA-B06CF5EE0DFC}" type="datetimeFigureOut">
              <a:rPr lang="en-GB" smtClean="0"/>
              <a:t>31/07/2015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47ED-87EA-4EE0-AD77-973FB7F0D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643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8651-F919-45BD-B9AA-B06CF5EE0DFC}" type="datetimeFigureOut">
              <a:rPr lang="en-GB" smtClean="0"/>
              <a:t>31/07/2015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47ED-87EA-4EE0-AD77-973FB7F0D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152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8651-F919-45BD-B9AA-B06CF5EE0DFC}" type="datetimeFigureOut">
              <a:rPr lang="en-GB" smtClean="0"/>
              <a:t>31/07/2015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47ED-87EA-4EE0-AD77-973FB7F0D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397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C8651-F919-45BD-B9AA-B06CF5EE0DFC}" type="datetimeFigureOut">
              <a:rPr lang="en-GB" smtClean="0"/>
              <a:t>31/07/2015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947ED-87EA-4EE0-AD77-973FB7F0D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19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859"/>
            <a:ext cx="10058400" cy="528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151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Ve Interactive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 Gueorguiev Garcia</dc:creator>
  <cp:lastModifiedBy>Jorge Gueorguiev Garcia</cp:lastModifiedBy>
  <cp:revision>1</cp:revision>
  <dcterms:created xsi:type="dcterms:W3CDTF">2015-07-31T16:57:10Z</dcterms:created>
  <dcterms:modified xsi:type="dcterms:W3CDTF">2015-07-31T17:00:43Z</dcterms:modified>
</cp:coreProperties>
</file>