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5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6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6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5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2FE7-1F60-4825-B9F2-AAAEFC5D1144}" type="datetimeFigureOut">
              <a:rPr lang="en-GB" smtClean="0"/>
              <a:t>31/07/2015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A0E7-39AD-4736-B528-F2695C10C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6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2" y="4500562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033462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Ve Interactive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3</cp:revision>
  <dcterms:created xsi:type="dcterms:W3CDTF">2015-07-31T15:00:45Z</dcterms:created>
  <dcterms:modified xsi:type="dcterms:W3CDTF">2015-07-31T16:56:31Z</dcterms:modified>
</cp:coreProperties>
</file>