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8651-F919-45BD-B9AA-B06CF5EE0DFC}" type="datetimeFigureOut">
              <a:rPr lang="en-GB" smtClean="0"/>
              <a:t>09/08/2015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47ED-87EA-4EE0-AD77-973FB7F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12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8651-F919-45BD-B9AA-B06CF5EE0DFC}" type="datetimeFigureOut">
              <a:rPr lang="en-GB" smtClean="0"/>
              <a:t>09/08/2015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47ED-87EA-4EE0-AD77-973FB7F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1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8651-F919-45BD-B9AA-B06CF5EE0DFC}" type="datetimeFigureOut">
              <a:rPr lang="en-GB" smtClean="0"/>
              <a:t>09/08/2015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47ED-87EA-4EE0-AD77-973FB7F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8651-F919-45BD-B9AA-B06CF5EE0DFC}" type="datetimeFigureOut">
              <a:rPr lang="en-GB" smtClean="0"/>
              <a:t>09/08/2015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47ED-87EA-4EE0-AD77-973FB7F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74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8651-F919-45BD-B9AA-B06CF5EE0DFC}" type="datetimeFigureOut">
              <a:rPr lang="en-GB" smtClean="0"/>
              <a:t>09/08/2015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47ED-87EA-4EE0-AD77-973FB7F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16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8651-F919-45BD-B9AA-B06CF5EE0DFC}" type="datetimeFigureOut">
              <a:rPr lang="en-GB" smtClean="0"/>
              <a:t>09/08/2015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47ED-87EA-4EE0-AD77-973FB7F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59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8651-F919-45BD-B9AA-B06CF5EE0DFC}" type="datetimeFigureOut">
              <a:rPr lang="en-GB" smtClean="0"/>
              <a:t>09/08/2015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47ED-87EA-4EE0-AD77-973FB7F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84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8651-F919-45BD-B9AA-B06CF5EE0DFC}" type="datetimeFigureOut">
              <a:rPr lang="en-GB" smtClean="0"/>
              <a:t>09/08/2015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47ED-87EA-4EE0-AD77-973FB7F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8651-F919-45BD-B9AA-B06CF5EE0DFC}" type="datetimeFigureOut">
              <a:rPr lang="en-GB" smtClean="0"/>
              <a:t>09/08/2015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47ED-87EA-4EE0-AD77-973FB7F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643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8651-F919-45BD-B9AA-B06CF5EE0DFC}" type="datetimeFigureOut">
              <a:rPr lang="en-GB" smtClean="0"/>
              <a:t>09/08/2015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47ED-87EA-4EE0-AD77-973FB7F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15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8651-F919-45BD-B9AA-B06CF5EE0DFC}" type="datetimeFigureOut">
              <a:rPr lang="en-GB" smtClean="0"/>
              <a:t>09/08/2015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47ED-87EA-4EE0-AD77-973FB7F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39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C8651-F919-45BD-B9AA-B06CF5EE0DFC}" type="datetimeFigureOut">
              <a:rPr lang="en-GB" smtClean="0"/>
              <a:t>09/08/2015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947ED-87EA-4EE0-AD77-973FB7F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19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78" y="1685956"/>
            <a:ext cx="5832390" cy="306271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64169" y="845749"/>
            <a:ext cx="152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.Net</a:t>
            </a:r>
            <a:r>
              <a:rPr lang="en-GB" dirty="0" smtClean="0"/>
              <a:t> Language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925644" y="845749"/>
            <a:ext cx="163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Multiparadigm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37452" y="844730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Functional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537452" y="2515795"/>
            <a:ext cx="161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What, not How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537452" y="3714966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OCaml</a:t>
            </a:r>
            <a:r>
              <a:rPr lang="en-GB" dirty="0" smtClean="0"/>
              <a:t> child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537452" y="5235686"/>
            <a:ext cx="137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390610" y="5235686"/>
            <a:ext cx="7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Static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31917" y="5235686"/>
            <a:ext cx="156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Type inference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029179" y="3714966"/>
            <a:ext cx="1964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Indentation scopes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818608" y="2509806"/>
            <a:ext cx="2175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Order of declarations</a:t>
            </a:r>
            <a:endParaRPr lang="en-GB" dirty="0"/>
          </a:p>
        </p:txBody>
      </p:sp>
      <p:cxnSp>
        <p:nvCxnSpPr>
          <p:cNvPr id="14" name="Straight Arrow Connector 13"/>
          <p:cNvCxnSpPr>
            <a:endCxn id="2" idx="2"/>
          </p:cNvCxnSpPr>
          <p:nvPr/>
        </p:nvCxnSpPr>
        <p:spPr>
          <a:xfrm flipH="1" flipV="1">
            <a:off x="3228994" y="1215081"/>
            <a:ext cx="1408910" cy="9853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2"/>
          </p:cNvCxnSpPr>
          <p:nvPr/>
        </p:nvCxnSpPr>
        <p:spPr>
          <a:xfrm flipH="1" flipV="1">
            <a:off x="5740964" y="1215081"/>
            <a:ext cx="15008" cy="9102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725954" y="4319819"/>
            <a:ext cx="15008" cy="910281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3"/>
            <a:endCxn id="5" idx="1"/>
          </p:cNvCxnSpPr>
          <p:nvPr/>
        </p:nvCxnSpPr>
        <p:spPr>
          <a:xfrm flipV="1">
            <a:off x="6556283" y="1029396"/>
            <a:ext cx="981169" cy="10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29168" y="2700461"/>
            <a:ext cx="7082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829168" y="3899632"/>
            <a:ext cx="7082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929620" y="2694792"/>
            <a:ext cx="708284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29620" y="3893963"/>
            <a:ext cx="708284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6768642" y="4255980"/>
            <a:ext cx="1408910" cy="98537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10" idx="1"/>
          </p:cNvCxnSpPr>
          <p:nvPr/>
        </p:nvCxnSpPr>
        <p:spPr>
          <a:xfrm>
            <a:off x="3993819" y="5420352"/>
            <a:ext cx="1396791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41633" y="1218019"/>
            <a:ext cx="3248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WHAT IS IT?</a:t>
            </a:r>
            <a:endParaRPr lang="en-GB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15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39" grpId="0"/>
      <p:bldP spid="3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78" y="1685956"/>
            <a:ext cx="5832390" cy="306271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23793" y="845749"/>
            <a:ext cx="180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Succint</a:t>
            </a:r>
            <a:r>
              <a:rPr lang="en-GB" dirty="0" smtClean="0"/>
              <a:t> Language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925644" y="845749"/>
            <a:ext cx="181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Less lines of code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37452" y="844730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Less bugs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537452" y="2515795"/>
            <a:ext cx="228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Easier to reason about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537452" y="3714966"/>
            <a:ext cx="1585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Less cruft code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537452" y="5235686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F# Console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889969" y="5238749"/>
            <a:ext cx="1735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Native access C#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60386" y="5235686"/>
            <a:ext cx="1367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Concurrency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029179" y="3714966"/>
            <a:ext cx="179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Units of Measure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019881" y="2509806"/>
            <a:ext cx="180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Pattern Matching</a:t>
            </a:r>
            <a:endParaRPr lang="en-GB" dirty="0"/>
          </a:p>
        </p:txBody>
      </p:sp>
      <p:cxnSp>
        <p:nvCxnSpPr>
          <p:cNvPr id="14" name="Straight Arrow Connector 13"/>
          <p:cNvCxnSpPr>
            <a:endCxn id="2" idx="2"/>
          </p:cNvCxnSpPr>
          <p:nvPr/>
        </p:nvCxnSpPr>
        <p:spPr>
          <a:xfrm flipH="1" flipV="1">
            <a:off x="2926027" y="1215081"/>
            <a:ext cx="1711888" cy="9853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3"/>
            <a:endCxn id="4" idx="1"/>
          </p:cNvCxnSpPr>
          <p:nvPr/>
        </p:nvCxnSpPr>
        <p:spPr>
          <a:xfrm>
            <a:off x="3828261" y="1030415"/>
            <a:ext cx="10973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0"/>
          </p:cNvCxnSpPr>
          <p:nvPr/>
        </p:nvCxnSpPr>
        <p:spPr>
          <a:xfrm flipH="1" flipV="1">
            <a:off x="5757578" y="4319690"/>
            <a:ext cx="1" cy="919059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3"/>
            <a:endCxn id="5" idx="1"/>
          </p:cNvCxnSpPr>
          <p:nvPr/>
        </p:nvCxnSpPr>
        <p:spPr>
          <a:xfrm flipV="1">
            <a:off x="6741847" y="1029396"/>
            <a:ext cx="795605" cy="10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29168" y="2700461"/>
            <a:ext cx="7082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829168" y="3899632"/>
            <a:ext cx="7082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929620" y="2694792"/>
            <a:ext cx="708284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29620" y="3893963"/>
            <a:ext cx="708284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6768642" y="4255980"/>
            <a:ext cx="1408910" cy="98537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0"/>
          </p:cNvCxnSpPr>
          <p:nvPr/>
        </p:nvCxnSpPr>
        <p:spPr>
          <a:xfrm flipV="1">
            <a:off x="3144324" y="4255980"/>
            <a:ext cx="1493580" cy="979706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73586" y="1188130"/>
            <a:ext cx="1736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WHY?</a:t>
            </a:r>
            <a:endParaRPr lang="en-GB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2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29" grpId="1"/>
      <p:bldP spid="29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84199" y="2967335"/>
            <a:ext cx="23567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Binding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25221" y="2967335"/>
            <a:ext cx="7553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!=</a:t>
            </a:r>
            <a:endParaRPr lang="en-U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64843" y="2967335"/>
            <a:ext cx="35429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Assignment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88595" y="421359"/>
            <a:ext cx="30285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OOP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 FP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801" y="5647782"/>
            <a:ext cx="2509473" cy="131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5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  <p:bldP spid="25" grpId="1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60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Ve Interactive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Gueorguiev Garcia</dc:creator>
  <cp:lastModifiedBy>Jorge Gueorguiev Garcia</cp:lastModifiedBy>
  <cp:revision>8</cp:revision>
  <dcterms:created xsi:type="dcterms:W3CDTF">2015-07-31T16:57:10Z</dcterms:created>
  <dcterms:modified xsi:type="dcterms:W3CDTF">2015-08-09T08:10:19Z</dcterms:modified>
</cp:coreProperties>
</file>