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8943-2075-4D4F-A1C2-1CB6D42AFECB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21111-AB98-C44F-8134-24CD22AB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439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SOLID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Adventures on </a:t>
            </a:r>
            <a:r>
              <a:rPr lang="en-US" dirty="0" err="1"/>
              <a:t>m</a:t>
            </a:r>
            <a:r>
              <a:rPr lang="en-US" dirty="0" err="1" smtClean="0"/>
              <a:t>antainable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2921" y="4847326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Jorge Gueorguiev Garcia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1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382" y="194513"/>
            <a:ext cx="68923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2628" y="1459584"/>
            <a:ext cx="681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Single Object Responsibility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68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127" y="194513"/>
            <a:ext cx="7617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101" y="1459584"/>
            <a:ext cx="41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Open/Closed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2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9129" y="194513"/>
            <a:ext cx="62574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5363" y="1459584"/>
            <a:ext cx="51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Liskov</a:t>
            </a:r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Substitution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11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7232" y="194513"/>
            <a:ext cx="4495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0586" y="1459584"/>
            <a:ext cx="5622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Interface Segregation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1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4884" y="194513"/>
            <a:ext cx="75423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0" y="1459584"/>
            <a:ext cx="570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Dependency Inversion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81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7" y="1846943"/>
            <a:ext cx="1444978" cy="142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41" y="3428530"/>
            <a:ext cx="2525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yefoakira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65" y="5287948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ithub.com/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175" y="3772797"/>
            <a:ext cx="3005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twoormore.eu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172" y="4641617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67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</TotalTime>
  <Words>54</Words>
  <Application>Microsoft Macintosh PowerPoint</Application>
  <PresentationFormat>On-screen Show (4:3)</PresentationFormat>
  <Paragraphs>24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Jorge Gueorguiev Garcia</dc:creator>
  <cp:lastModifiedBy>Jorge Gueorguiev Garcia</cp:lastModifiedBy>
  <cp:revision>8</cp:revision>
  <dcterms:created xsi:type="dcterms:W3CDTF">2016-03-14T08:49:29Z</dcterms:created>
  <dcterms:modified xsi:type="dcterms:W3CDTF">2016-03-14T09:29:44Z</dcterms:modified>
</cp:coreProperties>
</file>