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28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8943-2075-4D4F-A1C2-1CB6D42AFECB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21111-AB98-C44F-8134-24CD22AB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principles have to do with overcoming issues with the language. Some issues have to do with overcoming with issues</a:t>
            </a:r>
            <a:r>
              <a:rPr lang="en-US" baseline="0" dirty="0" smtClean="0"/>
              <a:t> on the programmer.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the apply only to OOP? Short Answer: No Long Answer: </a:t>
            </a:r>
            <a:r>
              <a:rPr lang="en-US" baseline="0" dirty="0" err="1" smtClean="0"/>
              <a:t>Nooooooooooooooooooooooooo</a:t>
            </a:r>
            <a:r>
              <a:rPr lang="en-US" baseline="0" dirty="0" smtClean="0"/>
              <a:t> (totally lifted from Zero Punctuation)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object should have a single reason to change.</a:t>
            </a:r>
            <a:r>
              <a:rPr lang="en-US" baseline="0" dirty="0" smtClean="0"/>
              <a:t> But what is that reason.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VB 6 7000 lines of code in a single method (And around 6000, VB6 forced you to break into two separate methods). I blamed the tooling when I should have blamed myself.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Closed for modifications, but open for extension.</a:t>
            </a:r>
          </a:p>
          <a:p>
            <a:endParaRPr lang="en-US" dirty="0" smtClean="0"/>
          </a:p>
          <a:p>
            <a:r>
              <a:rPr lang="en-US" dirty="0" smtClean="0"/>
              <a:t>(Bertrand) Meyer’s (standard</a:t>
            </a:r>
            <a:r>
              <a:rPr lang="en-US" baseline="0" dirty="0" smtClean="0"/>
              <a:t> inheritance from a class – you still need to replace the clients if you want the new functionality)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Polymorphic (use of abstract classes/interfaces – you only replace the creation of the object)</a:t>
            </a:r>
          </a:p>
          <a:p>
            <a:endParaRPr lang="en-US" dirty="0" smtClean="0"/>
          </a:p>
          <a:p>
            <a:r>
              <a:rPr lang="en-US" dirty="0" smtClean="0"/>
              <a:t>What about C# extensions? Or Python/Ruby</a:t>
            </a:r>
            <a:r>
              <a:rPr lang="en-US" baseline="0" dirty="0" smtClean="0"/>
              <a:t> dynamism?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you can use a parent you should be able to use a child.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interfaces should be specific, representing a single responsibility. Does this only applies to static languages? Dynamic languages have an implicit interface. And this applies to them as well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Class Functions are an easier way to pass the method</a:t>
            </a:r>
            <a:r>
              <a:rPr lang="en-US" baseline="0" dirty="0" smtClean="0"/>
              <a:t> needed, when you are interested only on a method (Factory method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levels of abstraction should not depend on lower levels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Dependency Injection (objects and functions)</a:t>
            </a:r>
          </a:p>
          <a:p>
            <a:r>
              <a:rPr lang="en-US" baseline="0" dirty="0" smtClean="0"/>
              <a:t>Service Locator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alternatives</a:t>
            </a:r>
          </a:p>
          <a:p>
            <a:r>
              <a:rPr lang="en-US" baseline="0" dirty="0" smtClean="0"/>
              <a:t>Monkey Patching!! Python /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439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SOLID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Adventures on maintainable code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2921" y="4847326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Jorge Gueorguiev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382" y="194513"/>
            <a:ext cx="68923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2628" y="1459584"/>
            <a:ext cx="681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Object Responsibility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127" y="194513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101" y="1459584"/>
            <a:ext cx="41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Open/Closed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2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9129" y="194513"/>
            <a:ext cx="62574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5363" y="1459584"/>
            <a:ext cx="51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Liskov</a:t>
            </a:r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Substitution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11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7232" y="194513"/>
            <a:ext cx="4495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0586" y="1459584"/>
            <a:ext cx="562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Interface Segregation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1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4884" y="194513"/>
            <a:ext cx="75423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0" y="1459584"/>
            <a:ext cx="570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Dependency Inversion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81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67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609</TotalTime>
  <Words>325</Words>
  <Application>Microsoft Macintosh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Jorge Gueorguiev Garcia</dc:creator>
  <cp:lastModifiedBy>Jorge Gueorguiev Garcia</cp:lastModifiedBy>
  <cp:revision>22</cp:revision>
  <dcterms:created xsi:type="dcterms:W3CDTF">2016-03-14T08:49:29Z</dcterms:created>
  <dcterms:modified xsi:type="dcterms:W3CDTF">2016-03-14T18:58:33Z</dcterms:modified>
</cp:coreProperties>
</file>