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E8A8A-4551-4D8C-80E8-1BF4B7F6E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AF3E82-96F3-40E9-BAEC-7036F7FDD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B06F2-49C2-4642-B934-74E183B5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F0AB1-8DC6-4699-B883-9218BE3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B7F0D-8F8A-47B9-98F6-0F53A45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6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AC81B-80DF-4A6C-B401-78CD98B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B6C9BC-8D06-41C3-A083-BFA9D4FA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CC91-C4D8-40D3-B08A-365C559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7DB1D-5F8C-420A-8B00-19BDAFC8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AE68CA-5129-4BC9-9F4E-63CD6407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97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C15F77-23A6-418D-820B-8938A53A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648335-6CA0-4903-809A-58B86A9F1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D0212C-67E8-463F-B845-789ECA1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EFA0AD-2802-45EB-A6C4-252414C5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F9DB64-42AC-49B4-9F7D-35B3FD09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89D98-FC3B-4C31-92EF-2169AA09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A1EEB2-49C8-4B16-B6D6-48758A49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F51EE-0957-4537-A12C-0B2693E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AEB19-C8BA-4430-B4B7-BC945E78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CF6DE-E151-4B08-AE3A-95CB0FD7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A81E5-4FA8-40EB-8E93-ED8C489F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9D0D45-18B5-481C-B035-91DA9554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70DC87-1586-45B9-95C2-692506A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06A47-5457-4063-9977-A7C005CF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7EFB2-FB27-435D-9989-863D540E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3F58B-7BF4-45BD-B041-706EEE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095B8-767A-46CC-B456-28253E492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A2461F-1783-41EA-A580-839A90FB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B6A7D7-1ACA-46BB-8354-52F37BB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8E6CBD-6459-4977-9F41-0B148E80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9797C7-23EC-4DA1-80FA-33185595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79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1F850-BD78-43B1-8A92-9E5E71BE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E91BF-83EE-479A-9B6A-B6CAEB99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4200F9-0A1B-437F-891C-35BD6B61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516365-AEF8-49AC-8D74-4751E24C3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BC3D03-95D9-417F-BEB8-22F8E92A9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DBF686-C97A-4AB4-8FCC-7C5DFD31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9E30E0-3049-4601-BBB6-671586A7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3228C8-A544-43DD-9830-FE43389F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E5E18-0CAB-4D6C-AA34-1644C34A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53456-8A42-41E2-9374-5F340B48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3B17F3-6B7F-4659-A2AD-E22D3EE7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7212-D66D-45EB-BECC-6829778C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54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B8F97A-D850-43E6-B4BE-51B2BD2D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C3B9CD-C635-4D4A-B480-18F76A9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FC3BFD-024E-49E2-8230-3ED800F6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13DB4-E534-457F-AB30-CC86450E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EF5DA-06DB-4E9E-9FAF-FABDADBA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411-8E19-4C2A-93AF-177052BF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F9330B-8029-4CFD-8F33-A8F36962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EC006-32AF-4E51-8CE3-25466E19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466DD-8DF5-4D54-8F4B-C047CDA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3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7A38D-BA02-48ED-894E-5109DB4D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B196B6-5E75-4040-8FE0-A0E35AEA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EDE188-C6BD-41A7-A20C-F9F2D10C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77FAD-55CB-45E5-B842-1B387853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CB1A99-4082-42C4-8F9F-D701E4A2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EC043-1D83-4820-9872-8EEFE465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2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383E3-14C7-482A-8D3B-297B68E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F7470-4377-4AAA-AA47-141B4A99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3635F6-F39F-4668-81BE-4255C165B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3844-86A0-4A45-A484-C91E0AE504B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EF1ED-677E-40B1-9A90-1788AE9F9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BD0C3C-C5AC-4C3D-BCBC-7660B9DF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C96A-A681-48A9-B089-C8157D445F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classmethod.jp/articles/aws-cisco-site-to-site-vpn" TargetMode="External"/><Relationship Id="rId2" Type="http://schemas.openxmlformats.org/officeDocument/2006/relationships/hyperlink" Target="https://pages.awscloud.com/rs/112-TZM-766/images/202110_AWS_Black_Belt_Site-to-Site_VP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note.jp/archives/49908" TargetMode="External"/><Relationship Id="rId4" Type="http://schemas.openxmlformats.org/officeDocument/2006/relationships/hyperlink" Target="https://qiita.com/leomaro7/items/3f04ea551113b4cae83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65DB5-B26B-4B96-B4D8-B7E3EC94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VGW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CGW</a:t>
            </a:r>
            <a:r>
              <a:rPr kumimoji="1" lang="ja-JP" altLang="en-US" dirty="0"/>
              <a:t>接続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2BE57D-2D60-43CB-BAD8-3076E72A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7C3B-6AB0-4EAC-BB30-EA395DD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ゲートウェイに</a:t>
            </a:r>
            <a:r>
              <a:rPr lang="en-US" altLang="ja-JP" sz="4000" b="1" dirty="0"/>
              <a:t>VPC</a:t>
            </a:r>
            <a:r>
              <a:rPr lang="ja-JP" altLang="en-US" sz="4000" b="1" dirty="0"/>
              <a:t>設定の入れ込み</a:t>
            </a:r>
            <a:r>
              <a:rPr lang="en-US" altLang="ja-JP" sz="4000" b="1" dirty="0"/>
              <a:t>2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C2ACD-8399-4CF1-A2D4-B52A7FAA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1508514"/>
          </a:xfrm>
        </p:spPr>
        <p:txBody>
          <a:bodyPr>
            <a:normAutofit/>
          </a:bodyPr>
          <a:lstStyle/>
          <a:p>
            <a:r>
              <a:rPr lang="ja-JP" altLang="en-US" dirty="0"/>
              <a:t>接続ステータスがアップであることを確認する</a:t>
            </a:r>
            <a:endParaRPr lang="en-US" altLang="ja-JP" dirty="0"/>
          </a:p>
          <a:p>
            <a:r>
              <a:rPr kumimoji="1" lang="ja-JP" altLang="en-US" dirty="0"/>
              <a:t>導通確認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6C9F34-D2F6-4F40-A169-641E85A8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331" y="2202058"/>
            <a:ext cx="562053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15CD0-05BB-4417-966F-19F2CFD4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BF4A-D648-4339-8F90-17536FD7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48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ja-JP" dirty="0">
                <a:hlinkClick r:id="rId2"/>
              </a:rPr>
            </a:br>
            <a:endParaRPr lang="en-US" altLang="ja-JP" dirty="0">
              <a:hlinkClick r:id="rId2"/>
            </a:endParaRPr>
          </a:p>
          <a:p>
            <a:r>
              <a:rPr lang="en-US" altLang="ja-JP" dirty="0">
                <a:hlinkClick r:id="rId2"/>
              </a:rPr>
              <a:t>PowerPoint Presentation (awscloud.com)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https://dev.classmethod.jp/articles/aws-cisco-site-to-site-vpn</a:t>
            </a:r>
            <a:endParaRPr kumimoji="1" lang="en-US" altLang="ja-JP" dirty="0"/>
          </a:p>
          <a:p>
            <a:r>
              <a:rPr lang="en-US" altLang="ja-JP" dirty="0">
                <a:hlinkClick r:id="rId4"/>
              </a:rPr>
              <a:t>Amazon VPC </a:t>
            </a:r>
            <a:r>
              <a:rPr lang="ja-JP" altLang="en-US" dirty="0">
                <a:hlinkClick r:id="rId4"/>
              </a:rPr>
              <a:t>と他ネットワーク機器との</a:t>
            </a:r>
            <a:r>
              <a:rPr lang="en-US" altLang="ja-JP" dirty="0">
                <a:hlinkClick r:id="rId4"/>
              </a:rPr>
              <a:t>VPN</a:t>
            </a:r>
            <a:r>
              <a:rPr lang="ja-JP" altLang="en-US" dirty="0">
                <a:hlinkClick r:id="rId4"/>
              </a:rPr>
              <a:t>接続 </a:t>
            </a:r>
            <a:r>
              <a:rPr lang="en-US" altLang="ja-JP" dirty="0">
                <a:hlinkClick r:id="rId4"/>
              </a:rPr>
              <a:t>- </a:t>
            </a:r>
            <a:r>
              <a:rPr lang="en-US" altLang="ja-JP" dirty="0" err="1">
                <a:hlinkClick r:id="rId4"/>
              </a:rPr>
              <a:t>Qiita</a:t>
            </a:r>
            <a:r>
              <a:rPr lang="en-US" altLang="ja-JP" dirty="0">
                <a:hlinkClick r:id="rId4"/>
              </a:rPr>
              <a:t> </a:t>
            </a:r>
            <a:endParaRPr lang="en-US" altLang="ja-JP" dirty="0"/>
          </a:p>
          <a:p>
            <a:r>
              <a:rPr kumimoji="1" lang="en-US" altLang="ja-JP" dirty="0">
                <a:hlinkClick r:id="rId5"/>
              </a:rPr>
              <a:t>https://hacknote.jp/archives/49908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13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FC1E-ADD8-40CA-A787-4012CDEE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接続の流れ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9CC22-43AB-4E31-A630-C1D67C00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AWS</a:t>
            </a:r>
            <a:r>
              <a:rPr lang="ja-JP" altLang="en-US" b="1" dirty="0"/>
              <a:t>で</a:t>
            </a:r>
            <a:r>
              <a:rPr lang="en-US" altLang="ja-JP" b="1" dirty="0"/>
              <a:t>VPC</a:t>
            </a:r>
            <a:r>
              <a:rPr lang="ja-JP" altLang="en-US" b="1" dirty="0"/>
              <a:t>の作成</a:t>
            </a:r>
            <a:r>
              <a:rPr lang="en-US" altLang="ja-JP" b="1" dirty="0"/>
              <a:t>(</a:t>
            </a:r>
            <a:r>
              <a:rPr lang="ja-JP" altLang="en-US" b="1" dirty="0"/>
              <a:t>省略</a:t>
            </a:r>
            <a:r>
              <a:rPr lang="en-US" altLang="ja-JP" b="1" dirty="0"/>
              <a:t>)</a:t>
            </a:r>
            <a:br>
              <a:rPr lang="ja-JP" altLang="en-US" dirty="0"/>
            </a:br>
            <a:r>
              <a:rPr lang="ja-JP" altLang="en-US" dirty="0"/>
              <a:t>↓</a:t>
            </a:r>
            <a:br>
              <a:rPr lang="ja-JP" altLang="en-US" dirty="0"/>
            </a:br>
            <a:r>
              <a:rPr lang="en-US" altLang="ja-JP" b="1" dirty="0"/>
              <a:t>AWS</a:t>
            </a:r>
            <a:r>
              <a:rPr lang="ja-JP" altLang="en-US" b="1" dirty="0"/>
              <a:t>で仮想プライベートゲートウェイの作成</a:t>
            </a:r>
            <a:br>
              <a:rPr lang="ja-JP" altLang="en-US" dirty="0"/>
            </a:br>
            <a:r>
              <a:rPr lang="ja-JP" altLang="en-US" dirty="0"/>
              <a:t>↓</a:t>
            </a:r>
            <a:br>
              <a:rPr lang="ja-JP" altLang="en-US" dirty="0"/>
            </a:br>
            <a:r>
              <a:rPr lang="en-US" altLang="ja-JP" b="1" dirty="0"/>
              <a:t>AWS</a:t>
            </a:r>
            <a:r>
              <a:rPr lang="ja-JP" altLang="en-US" b="1" dirty="0"/>
              <a:t>でカスタマーゲートウェイの作成</a:t>
            </a:r>
            <a:br>
              <a:rPr lang="ja-JP" altLang="en-US" dirty="0"/>
            </a:br>
            <a:r>
              <a:rPr lang="ja-JP" altLang="en-US" dirty="0"/>
              <a:t>↓</a:t>
            </a:r>
            <a:br>
              <a:rPr lang="ja-JP" altLang="en-US" dirty="0"/>
            </a:br>
            <a:r>
              <a:rPr lang="en-US" altLang="ja-JP" b="1" dirty="0"/>
              <a:t>AWS</a:t>
            </a:r>
            <a:r>
              <a:rPr lang="ja-JP" altLang="en-US" b="1" dirty="0"/>
              <a:t>側ルーティングの設定</a:t>
            </a:r>
            <a:br>
              <a:rPr lang="ja-JP" altLang="en-US" dirty="0"/>
            </a:br>
            <a:r>
              <a:rPr lang="ja-JP" altLang="en-US" dirty="0"/>
              <a:t>↓</a:t>
            </a:r>
            <a:br>
              <a:rPr lang="ja-JP" altLang="en-US" dirty="0"/>
            </a:br>
            <a:r>
              <a:rPr lang="en-US" altLang="ja-JP" b="1" dirty="0"/>
              <a:t>AWS</a:t>
            </a:r>
            <a:r>
              <a:rPr lang="ja-JP" altLang="en-US" b="1" dirty="0"/>
              <a:t>で</a:t>
            </a:r>
            <a:r>
              <a:rPr lang="en-US" altLang="ja-JP" b="1" dirty="0"/>
              <a:t>Site-to-Site VPN</a:t>
            </a:r>
            <a:r>
              <a:rPr lang="ja-JP" altLang="en-US" b="1" dirty="0"/>
              <a:t>接続の作成</a:t>
            </a:r>
            <a:br>
              <a:rPr lang="ja-JP" altLang="en-US" dirty="0"/>
            </a:br>
            <a:r>
              <a:rPr lang="ja-JP" altLang="en-US" dirty="0"/>
              <a:t>↓</a:t>
            </a:r>
            <a:br>
              <a:rPr lang="ja-JP" altLang="en-US" dirty="0"/>
            </a:br>
            <a:r>
              <a:rPr lang="ja-JP" altLang="en-US" b="1" dirty="0"/>
              <a:t>ローカルネットワークでゲートウェイに</a:t>
            </a:r>
            <a:r>
              <a:rPr lang="en-US" altLang="ja-JP" b="1" dirty="0"/>
              <a:t>VPC</a:t>
            </a:r>
            <a:r>
              <a:rPr lang="ja-JP" altLang="en-US" b="1" dirty="0"/>
              <a:t>設定の入れ込み</a:t>
            </a:r>
            <a:br>
              <a:rPr lang="ja-JP" altLang="en-US" dirty="0"/>
            </a:br>
            <a:r>
              <a:rPr lang="ja-JP" altLang="en-US" dirty="0"/>
              <a:t>↓</a:t>
            </a:r>
            <a:br>
              <a:rPr lang="ja-JP" altLang="en-US" dirty="0"/>
            </a:br>
            <a:r>
              <a:rPr lang="ja-JP" altLang="en-US" b="1" dirty="0"/>
              <a:t>導通確認</a:t>
            </a:r>
            <a:r>
              <a:rPr lang="en-US" altLang="ja-JP" b="1" dirty="0"/>
              <a:t>(</a:t>
            </a:r>
            <a:r>
              <a:rPr lang="ja-JP" altLang="en-US" b="1" dirty="0"/>
              <a:t>省略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45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6ECE9-37D8-4798-BE49-0DF64EA6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/>
              <a:t>AWS</a:t>
            </a:r>
            <a:r>
              <a:rPr lang="ja-JP" altLang="en-US" sz="4000" b="1" dirty="0"/>
              <a:t>で仮想プライベートゲートウェイの作成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B5B2E-C51D-4E8B-B443-089F47B1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43255"/>
          </a:xfrm>
        </p:spPr>
        <p:txBody>
          <a:bodyPr/>
          <a:lstStyle/>
          <a:p>
            <a:pPr fontAlgn="base"/>
            <a:r>
              <a:rPr lang="en-US" altLang="ja-JP" dirty="0"/>
              <a:t>ASN</a:t>
            </a:r>
            <a:r>
              <a:rPr lang="ja-JP" altLang="en-US" dirty="0"/>
              <a:t>は指定なければ</a:t>
            </a:r>
            <a:r>
              <a:rPr lang="en-US" altLang="ja-JP" dirty="0"/>
              <a:t>AWS</a:t>
            </a:r>
            <a:r>
              <a:rPr lang="ja-JP" altLang="en-US" dirty="0"/>
              <a:t>側のデフォルト設定でよい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6E3BDF-4554-432D-8A41-C19A6651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2290558"/>
            <a:ext cx="5461918" cy="44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6ECE9-37D8-4798-BE49-0DF64EA6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/>
              <a:t>AWS</a:t>
            </a:r>
            <a:r>
              <a:rPr lang="ja-JP" altLang="en-US" sz="4000" b="1" dirty="0"/>
              <a:t>でカスタマーゲートウェイの作成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B5B2E-C51D-4E8B-B443-089F47B1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43255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/>
              <a:t>オンプレ情報に沿って入力する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841775-783E-4E66-B3AE-087252E0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79" y="2087880"/>
            <a:ext cx="650471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7C3B-6AB0-4EAC-BB30-EA395DD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AWS</a:t>
            </a:r>
            <a:r>
              <a:rPr lang="ja-JP" altLang="en-US" b="1" dirty="0"/>
              <a:t>側ルーティングの設定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C2ACD-8399-4CF1-A2D4-B52A7FAA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1508514"/>
          </a:xfrm>
        </p:spPr>
        <p:txBody>
          <a:bodyPr>
            <a:normAutofit/>
          </a:bodyPr>
          <a:lstStyle/>
          <a:p>
            <a:r>
              <a:rPr lang="ja-JP" altLang="en-US" dirty="0"/>
              <a:t>作成した</a:t>
            </a:r>
            <a:r>
              <a:rPr lang="en-US" altLang="ja-JP" dirty="0"/>
              <a:t>VPC</a:t>
            </a:r>
            <a:r>
              <a:rPr lang="ja-JP" altLang="en-US" dirty="0"/>
              <a:t>のルートテーブルを設定</a:t>
            </a:r>
            <a:endParaRPr lang="en-US" altLang="ja-JP" dirty="0"/>
          </a:p>
          <a:p>
            <a:r>
              <a:rPr lang="en-US" altLang="ja-JP" dirty="0"/>
              <a:t>Destination</a:t>
            </a:r>
            <a:r>
              <a:rPr lang="ja-JP" altLang="en-US" dirty="0"/>
              <a:t>にローカルで使っている</a:t>
            </a:r>
            <a:r>
              <a:rPr lang="en-US" altLang="ja-JP" dirty="0"/>
              <a:t>IP</a:t>
            </a:r>
            <a:r>
              <a:rPr lang="ja-JP" altLang="en-US" dirty="0"/>
              <a:t>空間を指定、</a:t>
            </a:r>
            <a:r>
              <a:rPr lang="en-US" altLang="ja-JP" dirty="0"/>
              <a:t>Target</a:t>
            </a:r>
            <a:r>
              <a:rPr lang="ja-JP" altLang="en-US" dirty="0"/>
              <a:t>に仮想プライベートゲートウェイを指定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5C825F6-CAAA-45BF-BD95-D49D019D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2956314"/>
            <a:ext cx="8949508" cy="35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7C3B-6AB0-4EAC-BB30-EA395DD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AWS</a:t>
            </a:r>
            <a:r>
              <a:rPr lang="ja-JP" altLang="en-US" b="1" dirty="0"/>
              <a:t>で</a:t>
            </a:r>
            <a:r>
              <a:rPr lang="en-US" altLang="ja-JP" b="1" dirty="0"/>
              <a:t>Site-to-Site VPN</a:t>
            </a:r>
            <a:r>
              <a:rPr lang="ja-JP" altLang="en-US" b="1" dirty="0"/>
              <a:t>接続の作成１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C2ACD-8399-4CF1-A2D4-B52A7FAA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5327831" cy="4835949"/>
          </a:xfrm>
        </p:spPr>
        <p:txBody>
          <a:bodyPr>
            <a:normAutofit/>
          </a:bodyPr>
          <a:lstStyle/>
          <a:p>
            <a:r>
              <a:rPr lang="ja-JP" altLang="en-US" dirty="0"/>
              <a:t>作った仮想プライベートゲートウェイと、カスタマーゲートウェイを指定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10FE-4F5C-42B7-B071-A83AEE5C6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 t="1" r="-2881" b="2113"/>
          <a:stretch/>
        </p:blipFill>
        <p:spPr>
          <a:xfrm>
            <a:off x="6096000" y="1467630"/>
            <a:ext cx="5327831" cy="51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7C3B-6AB0-4EAC-BB30-EA395DD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AWS</a:t>
            </a:r>
            <a:r>
              <a:rPr lang="ja-JP" altLang="en-US" b="1" dirty="0"/>
              <a:t>で</a:t>
            </a:r>
            <a:r>
              <a:rPr lang="en-US" altLang="ja-JP" b="1" dirty="0"/>
              <a:t>Site-to-Site VPN</a:t>
            </a:r>
            <a:r>
              <a:rPr lang="ja-JP" altLang="en-US" b="1" dirty="0"/>
              <a:t>接続の作成２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C2ACD-8399-4CF1-A2D4-B52A7FAA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5327831" cy="4835949"/>
          </a:xfrm>
        </p:spPr>
        <p:txBody>
          <a:bodyPr>
            <a:normAutofit/>
          </a:bodyPr>
          <a:lstStyle/>
          <a:p>
            <a:r>
              <a:rPr lang="ja-JP" altLang="en-US" dirty="0"/>
              <a:t>トンネル </a:t>
            </a:r>
            <a:r>
              <a:rPr lang="en-US" altLang="ja-JP" dirty="0"/>
              <a:t>1 </a:t>
            </a:r>
            <a:r>
              <a:rPr lang="ja-JP" altLang="en-US" dirty="0"/>
              <a:t>の事前共有キーは事前調査で調べた鍵を入力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内部 </a:t>
            </a:r>
            <a:r>
              <a:rPr lang="en-US" altLang="ja-JP" dirty="0"/>
              <a:t>IP CIDR</a:t>
            </a:r>
            <a:r>
              <a:rPr lang="ja-JP" altLang="en-US" dirty="0"/>
              <a:t>は特に決めなければ</a:t>
            </a:r>
            <a:r>
              <a:rPr lang="en-US" altLang="ja-JP" dirty="0"/>
              <a:t>Amazon </a:t>
            </a:r>
            <a:r>
              <a:rPr lang="ja-JP" altLang="en-US" dirty="0"/>
              <a:t>による生成が行われる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トンネル</a:t>
            </a:r>
            <a:r>
              <a:rPr lang="en-US" altLang="ja-JP" dirty="0"/>
              <a:t>2</a:t>
            </a:r>
            <a:r>
              <a:rPr lang="ja-JP" altLang="en-US" dirty="0"/>
              <a:t>を設定することで冗長化できる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9CC227-E10E-41A5-8B5F-663F3454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29" y="1559111"/>
            <a:ext cx="4994373" cy="51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7C3B-6AB0-4EAC-BB30-EA395DD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ゲートウェイに</a:t>
            </a:r>
            <a:r>
              <a:rPr lang="en-US" altLang="ja-JP" sz="4000" b="1" dirty="0"/>
              <a:t>VPC</a:t>
            </a:r>
            <a:r>
              <a:rPr lang="ja-JP" altLang="en-US" sz="4000" b="1" dirty="0"/>
              <a:t>設定の入れ込み</a:t>
            </a:r>
            <a:r>
              <a:rPr lang="en-US" altLang="ja-JP" sz="4000" b="1" dirty="0"/>
              <a:t>1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C2ACD-8399-4CF1-A2D4-B52A7FAA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1508514"/>
          </a:xfrm>
        </p:spPr>
        <p:txBody>
          <a:bodyPr>
            <a:normAutofit/>
          </a:bodyPr>
          <a:lstStyle/>
          <a:p>
            <a:r>
              <a:rPr lang="en-US" altLang="ja-JP" dirty="0"/>
              <a:t>VPN</a:t>
            </a:r>
            <a:r>
              <a:rPr lang="ja-JP" altLang="en-US" dirty="0"/>
              <a:t>接続を指定し、</a:t>
            </a:r>
            <a:r>
              <a:rPr lang="en-US" altLang="ja-JP" dirty="0"/>
              <a:t>AWS</a:t>
            </a:r>
            <a:r>
              <a:rPr lang="ja-JP" altLang="en-US" dirty="0"/>
              <a:t>から各機器に合わせた設定を</a:t>
            </a:r>
            <a:r>
              <a:rPr lang="en-US" altLang="ja-JP" dirty="0"/>
              <a:t>DL</a:t>
            </a:r>
            <a:r>
              <a:rPr lang="ja-JP" altLang="en-US" dirty="0"/>
              <a:t>して流用する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E49E87-CA76-45D8-9856-88A827D8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6" y="2334146"/>
            <a:ext cx="11051357" cy="12317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8113407-81AA-4729-AFF3-B1B9CEB7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32" y="3816049"/>
            <a:ext cx="4896335" cy="267682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D20813-3924-4486-9019-42DC9BD307F2}"/>
              </a:ext>
            </a:extLst>
          </p:cNvPr>
          <p:cNvSpPr/>
          <p:nvPr/>
        </p:nvSpPr>
        <p:spPr>
          <a:xfrm>
            <a:off x="9464512" y="2662917"/>
            <a:ext cx="1121789" cy="220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6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271</Words>
  <Application>Microsoft Office PowerPoint</Application>
  <PresentationFormat>ワイド画面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VGW、CGW接続</vt:lpstr>
      <vt:lpstr>参考文献</vt:lpstr>
      <vt:lpstr>接続の流れ</vt:lpstr>
      <vt:lpstr>AWSで仮想プライベートゲートウェイの作成</vt:lpstr>
      <vt:lpstr>AWSでカスタマーゲートウェイの作成</vt:lpstr>
      <vt:lpstr>AWS側ルーティングの設定</vt:lpstr>
      <vt:lpstr>AWSでSite-to-Site VPN接続の作成１</vt:lpstr>
      <vt:lpstr>AWSでSite-to-Site VPN接続の作成２</vt:lpstr>
      <vt:lpstr>ゲートウェイにVPC設定の入れ込み1</vt:lpstr>
      <vt:lpstr>ゲートウェイにVPC設定の入れ込み2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VGW、CGW接続</dc:title>
  <dc:creator>宮本 晃汰</dc:creator>
  <cp:lastModifiedBy>宮本 晃汰</cp:lastModifiedBy>
  <cp:revision>6</cp:revision>
  <dcterms:created xsi:type="dcterms:W3CDTF">2023-03-30T07:18:13Z</dcterms:created>
  <dcterms:modified xsi:type="dcterms:W3CDTF">2023-03-30T07:49:57Z</dcterms:modified>
</cp:coreProperties>
</file>