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中 太郎" initials="田中" lastIdx="1" clrIdx="0">
    <p:extLst>
      <p:ext uri="{19B8F6BF-5375-455C-9EA6-DF929625EA0E}">
        <p15:presenceInfo xmlns:p15="http://schemas.microsoft.com/office/powerpoint/2012/main" userId="64911b3c36108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9225-F776-4BBB-96CC-6015FCAB5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言語モデルと択一問題による</a:t>
            </a:r>
            <a:br>
              <a:rPr kumimoji="1" lang="en-US" altLang="ja-JP" dirty="0"/>
            </a:br>
            <a:r>
              <a:rPr kumimoji="1" lang="ja-JP" altLang="en-US" dirty="0"/>
              <a:t>英文前置詞の推定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FEF092-DBFF-42E6-95AF-9120ABC44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012" y="4070416"/>
            <a:ext cx="8689976" cy="1371599"/>
          </a:xfrm>
        </p:spPr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3200" dirty="0">
                <a:solidFill>
                  <a:schemeClr val="tx1"/>
                </a:solidFill>
              </a:rPr>
              <a:t>　　　　　　　　　　　　制御情報コース　宮下　塁</a:t>
            </a:r>
          </a:p>
        </p:txBody>
      </p:sp>
    </p:spTree>
    <p:extLst>
      <p:ext uri="{BB962C8B-B14F-4D97-AF65-F5344CB8AC3E}">
        <p14:creationId xmlns:p14="http://schemas.microsoft.com/office/powerpoint/2010/main" val="24756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87544-7515-4775-9A52-E9613D8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EA499-9961-4B40-8A8B-CB68C6D01E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9092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600" dirty="0"/>
              <a:t>・四肢択一形式で前置詞を推定</a:t>
            </a:r>
            <a:endParaRPr kumimoji="1"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・ハイパーパラメータの調整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</a:t>
            </a:r>
            <a:r>
              <a:rPr lang="en-US" altLang="ja-JP" sz="3600" dirty="0"/>
              <a:t>p</a:t>
            </a:r>
            <a:r>
              <a:rPr lang="en-US" altLang="ja-JP" sz="3600" cap="none" dirty="0"/>
              <a:t>re-trained Model</a:t>
            </a:r>
            <a:r>
              <a:rPr lang="ja-JP" altLang="en-US" sz="3600" cap="none" dirty="0"/>
              <a:t>の変更</a:t>
            </a:r>
            <a:endParaRPr lang="en-US" altLang="ja-JP" sz="3600" cap="none" dirty="0"/>
          </a:p>
          <a:p>
            <a:pPr marL="0" indent="0">
              <a:buNone/>
            </a:pPr>
            <a:endParaRPr lang="en-US" altLang="ja-JP" cap="none" dirty="0"/>
          </a:p>
        </p:txBody>
      </p:sp>
    </p:spTree>
    <p:extLst>
      <p:ext uri="{BB962C8B-B14F-4D97-AF65-F5344CB8AC3E}">
        <p14:creationId xmlns:p14="http://schemas.microsoft.com/office/powerpoint/2010/main" val="69420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4B565-172E-44E5-9C85-9DD1D0F5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213066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9E1D2-B73D-43D2-B245-2E2FAEB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75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236B1-481F-43CA-819E-9C2F9AAF29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36692"/>
            <a:ext cx="10363826" cy="5365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cap="none" dirty="0"/>
              <a:t>　　・研究背景　</a:t>
            </a:r>
            <a:endParaRPr lang="en-US" altLang="ja-JP" sz="3600" cap="none" dirty="0"/>
          </a:p>
          <a:p>
            <a:pPr marL="0" indent="0">
              <a:buNone/>
            </a:pPr>
            <a:r>
              <a:rPr lang="ja-JP" altLang="en-US" sz="3600" cap="none" dirty="0"/>
              <a:t>　　・</a:t>
            </a:r>
            <a:r>
              <a:rPr lang="en-US" altLang="ja-JP" sz="3600" cap="none" dirty="0"/>
              <a:t>Bert(</a:t>
            </a:r>
            <a:r>
              <a:rPr lang="en-US" altLang="ja-JP" sz="3600" cap="none" dirty="0" err="1"/>
              <a:t>XLNet</a:t>
            </a:r>
            <a:r>
              <a:rPr lang="en-US" altLang="ja-JP" sz="3600" cap="none" dirty="0"/>
              <a:t> , </a:t>
            </a:r>
            <a:r>
              <a:rPr lang="en-US" altLang="ja-JP" sz="3600" cap="none" dirty="0" err="1"/>
              <a:t>RoBerta</a:t>
            </a:r>
            <a:r>
              <a:rPr lang="en-US" altLang="ja-JP" sz="3600" cap="none" dirty="0"/>
              <a:t>)</a:t>
            </a:r>
          </a:p>
          <a:p>
            <a:pPr marL="0" indent="0">
              <a:buNone/>
            </a:pPr>
            <a:r>
              <a:rPr lang="ja-JP" altLang="en-US" sz="3600" cap="none" dirty="0"/>
              <a:t>　　・</a:t>
            </a:r>
            <a:r>
              <a:rPr lang="en-US" altLang="ja-JP" sz="3600" cap="none" dirty="0"/>
              <a:t>Swag</a:t>
            </a:r>
          </a:p>
          <a:p>
            <a:pPr marL="0" indent="0">
              <a:buNone/>
            </a:pPr>
            <a:r>
              <a:rPr lang="ja-JP" altLang="en-US" sz="3600" cap="none" dirty="0"/>
              <a:t>　　・提案手法</a:t>
            </a:r>
            <a:r>
              <a:rPr lang="en-US" altLang="ja-JP" sz="3600" cap="none" dirty="0"/>
              <a:t>(</a:t>
            </a:r>
            <a:r>
              <a:rPr lang="ja-JP" altLang="en-US" sz="3600" cap="none" dirty="0"/>
              <a:t>実験</a:t>
            </a:r>
            <a:r>
              <a:rPr lang="en-US" altLang="ja-JP" sz="3600" cap="none" dirty="0"/>
              <a:t>1,2)</a:t>
            </a:r>
          </a:p>
          <a:p>
            <a:pPr marL="0" indent="0">
              <a:buNone/>
            </a:pPr>
            <a:r>
              <a:rPr lang="ja-JP" altLang="en-US" sz="3600" cap="none" dirty="0"/>
              <a:t>　　・パラメータ</a:t>
            </a:r>
            <a:endParaRPr lang="en-US" altLang="ja-JP" sz="3600" cap="none" dirty="0"/>
          </a:p>
          <a:p>
            <a:pPr marL="0" indent="0">
              <a:buNone/>
            </a:pPr>
            <a:r>
              <a:rPr lang="ja-JP" altLang="en-US" sz="3600" cap="none" dirty="0"/>
              <a:t>　　・実験結果</a:t>
            </a:r>
            <a:endParaRPr lang="en-US" altLang="ja-JP" sz="3600" cap="none" dirty="0"/>
          </a:p>
          <a:p>
            <a:pPr marL="0" indent="0">
              <a:buNone/>
            </a:pPr>
            <a:r>
              <a:rPr lang="ja-JP" altLang="en-US" sz="3600" cap="none" dirty="0"/>
              <a:t>　　・考察</a:t>
            </a:r>
            <a:endParaRPr lang="en-US" altLang="ja-JP" sz="3600" cap="none" dirty="0"/>
          </a:p>
        </p:txBody>
      </p:sp>
    </p:spTree>
    <p:extLst>
      <p:ext uri="{BB962C8B-B14F-4D97-AF65-F5344CB8AC3E}">
        <p14:creationId xmlns:p14="http://schemas.microsoft.com/office/powerpoint/2010/main" val="288477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0965E-295D-4716-898E-84410601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A25D2-990B-409A-A56E-DCD8E3241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86025"/>
            <a:ext cx="10363826" cy="1837509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3600" cap="none" dirty="0"/>
              <a:t>前置詞はよく間違える</a:t>
            </a:r>
            <a:endParaRPr lang="en-US" altLang="ja-JP" sz="3600" cap="none" dirty="0"/>
          </a:p>
          <a:p>
            <a:pPr marL="0" indent="0">
              <a:buNone/>
            </a:pPr>
            <a:r>
              <a:rPr lang="en-US" altLang="ja-JP" sz="3600" cap="none" dirty="0"/>
              <a:t>ex)  I suggest  you taking care </a:t>
            </a:r>
            <a:r>
              <a:rPr lang="ja-JP" altLang="en-US" sz="3600" cap="none" dirty="0"/>
              <a:t>　</a:t>
            </a:r>
            <a:r>
              <a:rPr lang="en-US" altLang="ja-JP" sz="3600" cap="none" dirty="0"/>
              <a:t>[</a:t>
            </a:r>
            <a:r>
              <a:rPr lang="ja-JP" altLang="en-US" sz="3600" cap="none" dirty="0"/>
              <a:t>　</a:t>
            </a:r>
            <a:r>
              <a:rPr lang="en-US" altLang="ja-JP" sz="3600" cap="none" dirty="0"/>
              <a:t>]</a:t>
            </a:r>
            <a:r>
              <a:rPr lang="ja-JP" altLang="en-US" sz="3600" cap="none" dirty="0"/>
              <a:t>　</a:t>
            </a:r>
            <a:r>
              <a:rPr lang="en-US" altLang="ja-JP" sz="3600" cap="none" dirty="0"/>
              <a:t>some fakes.</a:t>
            </a:r>
          </a:p>
          <a:p>
            <a:pPr marL="0" indent="0">
              <a:buNone/>
            </a:pPr>
            <a:endParaRPr kumimoji="1" lang="en-US" altLang="ja-JP" sz="4400" cap="none" dirty="0"/>
          </a:p>
          <a:p>
            <a:pPr marL="0" indent="0">
              <a:buNone/>
            </a:pPr>
            <a:endParaRPr kumimoji="1" lang="ja-JP" altLang="en-US" sz="4400" cap="none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E959CEE-9C2E-4891-A86C-6005F4919844}"/>
              </a:ext>
            </a:extLst>
          </p:cNvPr>
          <p:cNvSpPr/>
          <p:nvPr/>
        </p:nvSpPr>
        <p:spPr>
          <a:xfrm>
            <a:off x="5176986" y="2782202"/>
            <a:ext cx="156648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海洋生物 が含まれている画像&#10;&#10;自動的に生成された説明">
            <a:extLst>
              <a:ext uri="{FF2B5EF4-FFF2-40B4-BE49-F238E27FC236}">
                <a16:creationId xmlns:a16="http://schemas.microsoft.com/office/drawing/2014/main" id="{B5BE83DF-0454-4336-A773-9E102816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28" y="4368137"/>
            <a:ext cx="2505600" cy="215482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8BC83-CB2C-459B-941C-AF67E8A27E30}"/>
              </a:ext>
            </a:extLst>
          </p:cNvPr>
          <p:cNvSpPr txBox="1"/>
          <p:nvPr/>
        </p:nvSpPr>
        <p:spPr>
          <a:xfrm>
            <a:off x="4847828" y="3732203"/>
            <a:ext cx="22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AI </a:t>
            </a:r>
            <a:r>
              <a:rPr kumimoji="1" lang="ja-JP" altLang="en-US" sz="3600" dirty="0"/>
              <a:t>モデル</a:t>
            </a:r>
          </a:p>
        </p:txBody>
      </p:sp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7DDDCBA1-9B06-4B43-9456-E0F1842E10BF}"/>
              </a:ext>
            </a:extLst>
          </p:cNvPr>
          <p:cNvSpPr/>
          <p:nvPr/>
        </p:nvSpPr>
        <p:spPr>
          <a:xfrm>
            <a:off x="7401785" y="3261600"/>
            <a:ext cx="3604583" cy="17208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答えは </a:t>
            </a:r>
            <a:r>
              <a:rPr kumimoji="1" lang="en-US" altLang="ja-JP" sz="3200" dirty="0">
                <a:solidFill>
                  <a:schemeClr val="tx1"/>
                </a:solidFill>
              </a:rPr>
              <a:t>[of] !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EF6CE3-BFBC-4184-B730-FAC6AA0D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12" y="1995280"/>
            <a:ext cx="4482375" cy="486272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984801D-C783-4EFE-A350-5FCDE6B8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Bert(</a:t>
            </a:r>
            <a:r>
              <a:rPr kumimoji="1" lang="en-US" altLang="ja-JP" sz="4400" dirty="0" err="1"/>
              <a:t>XLN</a:t>
            </a:r>
            <a:r>
              <a:rPr kumimoji="1" lang="en-US" altLang="ja-JP" sz="4400" cap="none" dirty="0" err="1"/>
              <a:t>et</a:t>
            </a:r>
            <a:r>
              <a:rPr kumimoji="1" lang="en-US" altLang="ja-JP" sz="4400" cap="none" dirty="0"/>
              <a:t> , </a:t>
            </a:r>
            <a:r>
              <a:rPr kumimoji="1" lang="en-US" altLang="ja-JP" sz="4400" cap="none" dirty="0" err="1"/>
              <a:t>RoBerta</a:t>
            </a:r>
            <a:r>
              <a:rPr kumimoji="1" lang="en-US" altLang="ja-JP" sz="4400" dirty="0"/>
              <a:t>)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BA852-D115-461E-8894-9FBBB99FA9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7073"/>
            <a:ext cx="10363826" cy="798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cap="none"/>
              <a:t>・二段階学習</a:t>
            </a:r>
            <a:r>
              <a:rPr lang="en-US" altLang="ja-JP" sz="3600" cap="none"/>
              <a:t>(Pre-training ,  Fine-Tuning)</a:t>
            </a:r>
          </a:p>
          <a:p>
            <a:pPr marL="0" indent="0">
              <a:buNone/>
            </a:pPr>
            <a:endParaRPr kumimoji="1" lang="ja-JP" altLang="en-US" sz="3600" cap="none" dirty="0"/>
          </a:p>
        </p:txBody>
      </p:sp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9B6277A-86CA-4C1D-8CB6-83BD9A1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82" y="1947387"/>
            <a:ext cx="4498258" cy="48073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02A9D3-C4E0-41C3-AB8C-FEDB40A5A28F}"/>
              </a:ext>
            </a:extLst>
          </p:cNvPr>
          <p:cNvSpPr txBox="1"/>
          <p:nvPr/>
        </p:nvSpPr>
        <p:spPr>
          <a:xfrm>
            <a:off x="2138400" y="214052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Pre-training Model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89693-DC5F-43F4-92D5-99D26DB9B6D6}"/>
              </a:ext>
            </a:extLst>
          </p:cNvPr>
          <p:cNvSpPr txBox="1"/>
          <p:nvPr/>
        </p:nvSpPr>
        <p:spPr>
          <a:xfrm>
            <a:off x="8022000" y="2181894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Fine-Tuning Model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099F74A-F5D0-48E7-9B6D-5414F14C34DB}"/>
              </a:ext>
            </a:extLst>
          </p:cNvPr>
          <p:cNvSpPr/>
          <p:nvPr/>
        </p:nvSpPr>
        <p:spPr>
          <a:xfrm>
            <a:off x="5623954" y="37336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D9D896-959B-4E33-933D-C100E29F11BE}"/>
              </a:ext>
            </a:extLst>
          </p:cNvPr>
          <p:cNvSpPr txBox="1"/>
          <p:nvPr/>
        </p:nvSpPr>
        <p:spPr>
          <a:xfrm>
            <a:off x="5680800" y="4351073"/>
            <a:ext cx="921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GLUE </a:t>
            </a:r>
          </a:p>
          <a:p>
            <a:r>
              <a:rPr kumimoji="1" lang="en-US" altLang="ja-JP" sz="2000"/>
              <a:t>CoLA</a:t>
            </a:r>
          </a:p>
          <a:p>
            <a:r>
              <a:rPr kumimoji="1" lang="en-US" altLang="ja-JP" sz="2000"/>
              <a:t>SWAG</a:t>
            </a:r>
          </a:p>
          <a:p>
            <a:r>
              <a:rPr kumimoji="1" lang="en-US" altLang="ja-JP" sz="2000"/>
              <a:t>Etc…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571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4B6F1-CC35-476D-B34F-8BEA98E3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2755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Swag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F45A5-30BC-4BC2-9126-BBA9D5A26E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428113"/>
            <a:ext cx="10363826" cy="46039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2800" cap="none" dirty="0"/>
              <a:t>・選択肢</a:t>
            </a:r>
            <a:r>
              <a:rPr lang="en-US" altLang="ja-JP" sz="2800" cap="none" dirty="0"/>
              <a:t>4</a:t>
            </a:r>
            <a:r>
              <a:rPr lang="ja-JP" altLang="en-US" sz="2800" cap="none" dirty="0"/>
              <a:t>つから文脈を学習</a:t>
            </a:r>
            <a:endParaRPr lang="en-US" altLang="ja-JP" sz="2800" cap="none" dirty="0"/>
          </a:p>
          <a:p>
            <a:pPr marL="0" indent="0">
              <a:buNone/>
            </a:pPr>
            <a:r>
              <a:rPr lang="en-US" altLang="ja-JP" sz="2800" cap="none" dirty="0"/>
              <a:t>Sentence1  :  The person plays a song on the violin.</a:t>
            </a:r>
          </a:p>
          <a:p>
            <a:pPr marL="0" indent="0">
              <a:buNone/>
            </a:pPr>
            <a:r>
              <a:rPr kumimoji="1" lang="en-US" altLang="ja-JP" sz="2800" cap="none" dirty="0"/>
              <a:t>Sentence2  :  The man </a:t>
            </a:r>
            <a:endParaRPr lang="en-US" altLang="ja-JP" sz="2800" cap="none" dirty="0"/>
          </a:p>
          <a:p>
            <a:pPr marL="0" indent="0">
              <a:buNone/>
            </a:pPr>
            <a:r>
              <a:rPr kumimoji="1" lang="en-US" altLang="ja-JP" sz="2800" cap="none" dirty="0"/>
              <a:t>0 :</a:t>
            </a:r>
            <a:r>
              <a:rPr lang="en-US" altLang="ja-JP" sz="2800" cap="none" dirty="0"/>
              <a:t> finishes the song and lowers the instrument.</a:t>
            </a:r>
          </a:p>
          <a:p>
            <a:pPr marL="0" indent="0">
              <a:buNone/>
            </a:pPr>
            <a:r>
              <a:rPr kumimoji="1" lang="en-US" altLang="ja-JP" sz="2800" cap="none" dirty="0"/>
              <a:t>1 : hits the saxophone and demonstrates how to properly use the racquet.</a:t>
            </a:r>
          </a:p>
          <a:p>
            <a:pPr marL="0" indent="0">
              <a:buNone/>
            </a:pPr>
            <a:r>
              <a:rPr lang="en-US" altLang="ja-JP" sz="2800" cap="none" dirty="0"/>
              <a:t>2 : finishes message the instrument again and continues.</a:t>
            </a:r>
          </a:p>
          <a:p>
            <a:pPr marL="0" indent="0">
              <a:buNone/>
            </a:pPr>
            <a:r>
              <a:rPr kumimoji="1" lang="en-US" altLang="ja-JP" sz="2800" cap="none" dirty="0"/>
              <a:t>3 : continues dancing while the man gore </a:t>
            </a:r>
            <a:r>
              <a:rPr lang="en-US" altLang="ja-JP" sz="2800" cap="none" dirty="0"/>
              <a:t>the music outside while drums.</a:t>
            </a:r>
          </a:p>
          <a:p>
            <a:pPr marL="0" indent="0">
              <a:buNone/>
            </a:pPr>
            <a:endParaRPr kumimoji="1" lang="en-US" altLang="ja-JP" cap="none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372339-AA09-4FE2-937F-DFCF067BFACC}"/>
              </a:ext>
            </a:extLst>
          </p:cNvPr>
          <p:cNvSpPr/>
          <p:nvPr/>
        </p:nvSpPr>
        <p:spPr>
          <a:xfrm>
            <a:off x="825981" y="3304789"/>
            <a:ext cx="533426" cy="489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6D99D-4E62-4C5F-85E3-34D02765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549F6-37E6-4486-8FCF-3F565DAA70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453" y="1212434"/>
            <a:ext cx="11749547" cy="443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lang="en-US" altLang="ja-JP" sz="2400" dirty="0"/>
              <a:t>[mask]</a:t>
            </a:r>
            <a:r>
              <a:rPr lang="ja-JP" altLang="en-US" sz="2400" dirty="0"/>
              <a:t>トークンに前置詞のみ異なる選択肢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800" cap="none" dirty="0"/>
              <a:t>Sentence1 : We stayed in Zacatecas [MASK] a week we really had good time.</a:t>
            </a:r>
          </a:p>
          <a:p>
            <a:pPr marL="0" indent="0">
              <a:buNone/>
            </a:pPr>
            <a:r>
              <a:rPr lang="en-US" altLang="ja-JP" sz="2800" cap="none" dirty="0"/>
              <a:t>Sentence2 : We stayed in Zacatecas </a:t>
            </a:r>
          </a:p>
          <a:p>
            <a:pPr marL="0" indent="0">
              <a:buNone/>
            </a:pPr>
            <a:r>
              <a:rPr lang="en-US" altLang="ja-JP" sz="2800" cap="none" dirty="0"/>
              <a:t>0 : </a:t>
            </a:r>
            <a:r>
              <a:rPr lang="en-US" altLang="ja-JP" sz="2800" cap="none" dirty="0">
                <a:solidFill>
                  <a:srgbClr val="FF0000"/>
                </a:solidFill>
              </a:rPr>
              <a:t>about</a:t>
            </a:r>
            <a:r>
              <a:rPr lang="en-US" altLang="ja-JP" sz="2800" cap="none" dirty="0"/>
              <a:t> a week we really had a good time.</a:t>
            </a:r>
          </a:p>
          <a:p>
            <a:pPr marL="0" indent="0">
              <a:buNone/>
            </a:pPr>
            <a:r>
              <a:rPr lang="en-US" altLang="ja-JP" sz="2800" cap="none" dirty="0"/>
              <a:t>1 : </a:t>
            </a:r>
            <a:r>
              <a:rPr lang="en-US" altLang="ja-JP" sz="2800" cap="none" dirty="0">
                <a:solidFill>
                  <a:srgbClr val="FF0000"/>
                </a:solidFill>
              </a:rPr>
              <a:t>for</a:t>
            </a:r>
            <a:r>
              <a:rPr lang="en-US" altLang="ja-JP" sz="2800" cap="none" dirty="0"/>
              <a:t> a week we really had a good time.</a:t>
            </a:r>
          </a:p>
          <a:p>
            <a:pPr marL="0" indent="0">
              <a:buNone/>
            </a:pPr>
            <a:r>
              <a:rPr lang="en-US" altLang="ja-JP" sz="2800" cap="none" dirty="0"/>
              <a:t>2 : </a:t>
            </a:r>
            <a:r>
              <a:rPr lang="en-US" altLang="ja-JP" sz="2800" cap="none" dirty="0">
                <a:solidFill>
                  <a:srgbClr val="FF0000"/>
                </a:solidFill>
              </a:rPr>
              <a:t>over</a:t>
            </a:r>
            <a:r>
              <a:rPr lang="en-US" altLang="ja-JP" sz="2800" cap="none" dirty="0"/>
              <a:t> a week we really had a good time.</a:t>
            </a:r>
          </a:p>
          <a:p>
            <a:pPr marL="0" indent="0">
              <a:buNone/>
            </a:pPr>
            <a:r>
              <a:rPr lang="en-US" altLang="ja-JP" sz="2800" cap="none" dirty="0"/>
              <a:t>3 : </a:t>
            </a:r>
            <a:r>
              <a:rPr lang="en-US" altLang="ja-JP" sz="2800" cap="none" dirty="0">
                <a:solidFill>
                  <a:srgbClr val="FF0000"/>
                </a:solidFill>
              </a:rPr>
              <a:t>in</a:t>
            </a:r>
            <a:r>
              <a:rPr lang="en-US" altLang="ja-JP" sz="2800" cap="none" dirty="0"/>
              <a:t> a week we really had a good time.</a:t>
            </a:r>
          </a:p>
          <a:p>
            <a:pPr marL="0" indent="0">
              <a:buNone/>
            </a:pPr>
            <a:endParaRPr lang="en-US" altLang="ja-JP" sz="2800" cap="none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3699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9C6E7-783E-49EF-B2C1-1B26D2CB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0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60975-5824-4C47-AFE5-446DE324C9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16946"/>
            <a:ext cx="10363826" cy="4742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/>
              <a:t>・実験</a:t>
            </a:r>
            <a:r>
              <a:rPr kumimoji="1" lang="en-US" altLang="ja-JP" sz="4000" dirty="0"/>
              <a:t>1</a:t>
            </a:r>
          </a:p>
          <a:p>
            <a:pPr marL="0" indent="0">
              <a:buNone/>
            </a:pPr>
            <a:r>
              <a:rPr kumimoji="1" lang="en-US" altLang="ja-JP" sz="4000" dirty="0"/>
              <a:t>Bert</a:t>
            </a:r>
            <a:r>
              <a:rPr kumimoji="1" lang="ja-JP" altLang="en-US" sz="4000" dirty="0"/>
              <a:t>の</a:t>
            </a:r>
            <a:r>
              <a:rPr lang="en-US" altLang="ja-JP" sz="4000" dirty="0"/>
              <a:t>cola</a:t>
            </a:r>
            <a:r>
              <a:rPr lang="ja-JP" altLang="en-US" sz="4000" dirty="0"/>
              <a:t>タスクで推定された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前置詞４個</a:t>
            </a:r>
            <a:r>
              <a:rPr kumimoji="1" lang="ja-JP" altLang="en-US" sz="4000" dirty="0"/>
              <a:t>を用いる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4000" dirty="0"/>
              <a:t>・実験</a:t>
            </a:r>
            <a:r>
              <a:rPr kumimoji="1" lang="en-US" altLang="ja-JP" sz="4000" dirty="0"/>
              <a:t>2 </a:t>
            </a:r>
          </a:p>
          <a:p>
            <a:pPr marL="0" indent="0">
              <a:buNone/>
            </a:pPr>
            <a:r>
              <a:rPr lang="ja-JP" altLang="en-US" sz="4000" dirty="0"/>
              <a:t>頻出度の高い前置詞</a:t>
            </a:r>
            <a:r>
              <a:rPr lang="en-US" altLang="ja-JP" sz="4000" cap="none" dirty="0"/>
              <a:t>(of to in for)</a:t>
            </a:r>
            <a:r>
              <a:rPr lang="ja-JP" altLang="en-US" sz="4000" cap="none" dirty="0"/>
              <a:t>のみ用いる</a:t>
            </a:r>
            <a:endParaRPr kumimoji="1" lang="ja-JP" alt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5651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E1E6F-22F3-4F1D-90FE-BB3B30B7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938"/>
            <a:ext cx="10364451" cy="1596177"/>
          </a:xfrm>
        </p:spPr>
        <p:txBody>
          <a:bodyPr/>
          <a:lstStyle/>
          <a:p>
            <a:r>
              <a:rPr kumimoji="1" lang="ja-JP" altLang="en-US" dirty="0"/>
              <a:t>パラメータ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1B56CA-8BC5-408C-BE2D-46C69BAAB1A6}"/>
              </a:ext>
            </a:extLst>
          </p:cNvPr>
          <p:cNvSpPr txBox="1"/>
          <p:nvPr/>
        </p:nvSpPr>
        <p:spPr>
          <a:xfrm>
            <a:off x="1205589" y="936092"/>
            <a:ext cx="40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Pre-trained Model</a:t>
            </a:r>
            <a:endParaRPr kumimoji="1" lang="ja-JP" altLang="en-US" sz="4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C145DF-4B16-417F-A72B-D755AAFB19E4}"/>
              </a:ext>
            </a:extLst>
          </p:cNvPr>
          <p:cNvSpPr txBox="1"/>
          <p:nvPr/>
        </p:nvSpPr>
        <p:spPr>
          <a:xfrm>
            <a:off x="6817610" y="946258"/>
            <a:ext cx="426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ハイパーパラメータ</a:t>
            </a:r>
          </a:p>
        </p:txBody>
      </p:sp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A6874FD-9D27-487F-8F6A-18505F11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1664309"/>
            <a:ext cx="5416731" cy="4710383"/>
          </a:xfrm>
          <a:prstGeom prst="rect">
            <a:avLst/>
          </a:prstGeom>
        </p:spPr>
      </p:pic>
      <p:pic>
        <p:nvPicPr>
          <p:cNvPr id="22" name="図 21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0EAD249-8B2C-41F4-B528-220421CF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8" y="1698172"/>
            <a:ext cx="5582191" cy="46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49098-EC90-499A-8940-351FE153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4703"/>
            <a:ext cx="10364451" cy="1596177"/>
          </a:xfrm>
        </p:spPr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7E5BFE0-269E-4D81-B8AA-C281344A061F}"/>
              </a:ext>
            </a:extLst>
          </p:cNvPr>
          <p:cNvCxnSpPr>
            <a:cxnSpLocks/>
          </p:cNvCxnSpPr>
          <p:nvPr/>
        </p:nvCxnSpPr>
        <p:spPr>
          <a:xfrm>
            <a:off x="6651522" y="5043948"/>
            <a:ext cx="1297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図 1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AA16011C-2175-4046-8355-DCD367C4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102400"/>
            <a:ext cx="9720114" cy="3319201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D1C065A-D321-4D07-B224-1A876BBDBC77}"/>
              </a:ext>
            </a:extLst>
          </p:cNvPr>
          <p:cNvCxnSpPr>
            <a:cxnSpLocks/>
          </p:cNvCxnSpPr>
          <p:nvPr/>
        </p:nvCxnSpPr>
        <p:spPr>
          <a:xfrm>
            <a:off x="6363522" y="4876412"/>
            <a:ext cx="1297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0AAFE15-184B-40B8-AE71-8F570395041B}"/>
              </a:ext>
            </a:extLst>
          </p:cNvPr>
          <p:cNvCxnSpPr>
            <a:cxnSpLocks/>
          </p:cNvCxnSpPr>
          <p:nvPr/>
        </p:nvCxnSpPr>
        <p:spPr>
          <a:xfrm>
            <a:off x="8811793" y="3846813"/>
            <a:ext cx="1297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12500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{D082F85E-F309-4D48-8EF1-B9ABE441C701}tf04033925</Template>
  <TotalTime>1112</TotalTime>
  <Words>332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Tw Cen MT</vt:lpstr>
      <vt:lpstr>しずく</vt:lpstr>
      <vt:lpstr>言語モデルと択一問題による 英文前置詞の推定</vt:lpstr>
      <vt:lpstr>目次</vt:lpstr>
      <vt:lpstr>研究背景</vt:lpstr>
      <vt:lpstr>Bert(XLNet , RoBerta)</vt:lpstr>
      <vt:lpstr>Swag</vt:lpstr>
      <vt:lpstr>提案手法</vt:lpstr>
      <vt:lpstr>提案手法</vt:lpstr>
      <vt:lpstr>パラメータ</vt:lpstr>
      <vt:lpstr>実験結果</vt:lpstr>
      <vt:lpstr>まとめ</vt:lpstr>
      <vt:lpstr>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言語モデルと択一問題による英文前置詞の推定</dc:title>
  <dc:creator>田中 太郎</dc:creator>
  <cp:lastModifiedBy>田中 太郎</cp:lastModifiedBy>
  <cp:revision>44</cp:revision>
  <dcterms:created xsi:type="dcterms:W3CDTF">2020-03-01T08:46:21Z</dcterms:created>
  <dcterms:modified xsi:type="dcterms:W3CDTF">2020-03-02T05:48:13Z</dcterms:modified>
</cp:coreProperties>
</file>