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E57F-70F2-4BB9-B9D2-90DAEEF963F5}" type="datetimeFigureOut">
              <a:rPr lang="de-AT" smtClean="0"/>
              <a:t>11.03.2015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D995-683E-4D85-9C42-851AB99740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64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5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59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CCC8-0594-40E1-A0D0-EB25566D421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FF31-D125-4CBF-AF0E-CA7B19CBBB57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5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E7E8-39C8-49B1-AD4B-907B427D74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48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60D7-6ADB-4F45-8CE8-DC4443901CA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C121-D09F-4F8C-ABF1-A2C8F217E321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5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F676-8843-418E-8420-4DBD859F5D0F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8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7E2E-0D28-4862-B8A6-0C57011D0C69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57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699-46C9-4115-ACF8-5E1DA342C9C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53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F485-C8E7-4AE7-A2D1-78EF7DFAE9EF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38C9-4267-4F3A-AA2C-BA395A408C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0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A6C-FC03-4055-9DA0-ECB6CDB0CD8B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86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0F15-B43E-4F84-A9A4-7549D3E46498}" type="datetime1">
              <a:rPr lang="de-AT" smtClean="0"/>
              <a:t>11.03.2015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49A-8C0D-47DB-A832-90B281A3188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205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3A5-2120-4DA1-ADC0-07E5C8A48A8A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1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F8C-588E-41B3-979E-FC55783710EC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23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34-5068-4F0D-88C3-0F3DE7E5EC23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1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662092-64E2-4CD5-8A15-9CD21E8E3E9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848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Plansee</a:t>
            </a:r>
            <a:r>
              <a:rPr lang="de-AT" dirty="0" smtClean="0"/>
              <a:t> Group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Referat von Klepp</a:t>
            </a:r>
            <a:r>
              <a:rPr lang="de-AT" dirty="0"/>
              <a:t>, </a:t>
            </a:r>
            <a:r>
              <a:rPr lang="de-AT" dirty="0" smtClean="0"/>
              <a:t>Mair, Vogt, Willinger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08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Historie/Entwicklung</a:t>
            </a:r>
          </a:p>
          <a:p>
            <a:r>
              <a:rPr lang="de-AT" dirty="0" smtClean="0"/>
              <a:t>Ziel/Mission</a:t>
            </a:r>
          </a:p>
          <a:p>
            <a:r>
              <a:rPr lang="de-AT" dirty="0" smtClean="0"/>
              <a:t>Unternehmensstruktur</a:t>
            </a:r>
          </a:p>
          <a:p>
            <a:r>
              <a:rPr lang="de-AT" dirty="0" smtClean="0"/>
              <a:t>Produkte &amp; Ablauf</a:t>
            </a:r>
          </a:p>
          <a:p>
            <a:r>
              <a:rPr lang="de-AT" dirty="0" smtClean="0"/>
              <a:t>Umsatz &amp; Gewinn</a:t>
            </a:r>
          </a:p>
          <a:p>
            <a:r>
              <a:rPr lang="de-AT" dirty="0" smtClean="0"/>
              <a:t>Marktzustand &amp; Trends</a:t>
            </a:r>
          </a:p>
          <a:p>
            <a:r>
              <a:rPr lang="de-AT" dirty="0" smtClean="0"/>
              <a:t>ERP Auswahl</a:t>
            </a:r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E160-9AF6-43FA-8FA6-FAE2168B46F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Historie/Entwicklung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1921 </a:t>
            </a:r>
            <a:r>
              <a:rPr lang="de-AT" dirty="0" smtClean="0"/>
              <a:t>gegründet, Gründer </a:t>
            </a:r>
            <a:r>
              <a:rPr lang="de-AT" dirty="0" smtClean="0"/>
              <a:t>Paul Schwarzkopf</a:t>
            </a:r>
          </a:p>
          <a:p>
            <a:endParaRPr lang="de-AT" dirty="0" smtClean="0"/>
          </a:p>
          <a:p>
            <a:r>
              <a:rPr lang="de-AT" dirty="0" smtClean="0"/>
              <a:t>Standort </a:t>
            </a:r>
            <a:r>
              <a:rPr lang="de-AT" dirty="0" err="1" smtClean="0"/>
              <a:t>Breitenwang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AT" dirty="0" err="1" smtClean="0">
                <a:sym typeface="Wingdings" panose="05000000000000000000" pitchFamily="2" charset="2"/>
              </a:rPr>
              <a:t>Plansee</a:t>
            </a:r>
            <a:r>
              <a:rPr lang="de-AT" dirty="0" smtClean="0">
                <a:sym typeface="Wingdings" panose="05000000000000000000" pitchFamily="2" charset="2"/>
              </a:rPr>
              <a:t> Wasserkraft, Platz zum Ausbau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Flucht USA wegen Nationalismus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Deutsche Edelstahlwerk AG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Wieder Eigentümer nach Kriegsende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005-0298-4B0B-8928-7D99FBC9525B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2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Ziel/Mission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Weltweit führender Anbieter der</a:t>
            </a:r>
            <a:br>
              <a:rPr lang="de-AT" dirty="0" smtClean="0"/>
            </a:br>
            <a:r>
              <a:rPr lang="de-AT" dirty="0"/>
              <a:t>Hochtechnologie-Werkstoffe </a:t>
            </a:r>
            <a:r>
              <a:rPr lang="de-AT" dirty="0" smtClean="0"/>
              <a:t>Wolfram und </a:t>
            </a:r>
            <a:r>
              <a:rPr lang="de-AT" dirty="0"/>
              <a:t>Molybdän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Geschäftsaktivitäten nehmen führende Markposition an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Plansee</a:t>
            </a:r>
            <a:r>
              <a:rPr lang="de-AT" dirty="0" smtClean="0"/>
              <a:t> entwickelt sich besser als Markt</a:t>
            </a:r>
          </a:p>
          <a:p>
            <a:endParaRPr lang="de-AT" dirty="0"/>
          </a:p>
          <a:p>
            <a:r>
              <a:rPr lang="de-AT" dirty="0" smtClean="0"/>
              <a:t>Klar positioniert, nachhaltig profitabel und erreichen ambitionierte Finanzziele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Weltweit </a:t>
            </a:r>
            <a:r>
              <a:rPr lang="de-AT" dirty="0" smtClean="0"/>
              <a:t>attraktiver Arbeitgeber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67AC-E6CC-44B7-A36E-D8B9C1B00A20}" type="datetime1">
              <a:rPr lang="de-AT" smtClean="0"/>
              <a:t>11.03.2015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91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Unternehmensstruktur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Standorte Weltweit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Besitzt Produktlinienstruktur</a:t>
            </a:r>
          </a:p>
          <a:p>
            <a:r>
              <a:rPr lang="de-AT" dirty="0" smtClean="0"/>
              <a:t>An der Börse notiert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</a:t>
            </a:r>
            <a:r>
              <a:rPr lang="de-AT" dirty="0" smtClean="0"/>
              <a:t>rei Hauptbereiche 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smtClean="0"/>
              <a:t>PLANSEE Hochleistungswerkstoffe</a:t>
            </a:r>
          </a:p>
          <a:p>
            <a:pPr marL="0" indent="0">
              <a:buNone/>
            </a:pPr>
            <a:r>
              <a:rPr lang="de-AT" dirty="0"/>
              <a:t>	CERATIZIT Hartstoffe &amp; </a:t>
            </a:r>
            <a:r>
              <a:rPr lang="de-AT" dirty="0" smtClean="0"/>
              <a:t>Werkzeuge</a:t>
            </a:r>
          </a:p>
          <a:p>
            <a:pPr marL="0" indent="0">
              <a:buNone/>
            </a:pPr>
            <a:r>
              <a:rPr lang="de-AT" dirty="0"/>
              <a:t>	Global Tungsten &amp; </a:t>
            </a:r>
            <a:r>
              <a:rPr lang="de-AT" dirty="0" err="1"/>
              <a:t>Powders</a:t>
            </a:r>
            <a:endParaRPr lang="de-AT" dirty="0"/>
          </a:p>
          <a:p>
            <a:pPr marL="0" indent="0">
              <a:buNone/>
            </a:pP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D6C7-4C70-468D-81E3-1EED55F291B9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9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Produkte &amp; Ablauf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5FD5-F139-4851-9C60-8BA356910DE0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Umsatz &amp; Gewinn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0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Marktzustand &amp; </a:t>
            </a:r>
            <a:r>
              <a:rPr lang="de-AT" dirty="0" smtClean="0"/>
              <a:t>Trends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Betriebsgeheimnisse an </a:t>
            </a:r>
            <a:r>
              <a:rPr lang="de-AT" dirty="0" smtClean="0"/>
              <a:t>Konkurrenz </a:t>
            </a:r>
            <a:r>
              <a:rPr lang="de-AT" dirty="0" err="1" smtClean="0"/>
              <a:t>geleakt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Immer mehr Konkurrenz </a:t>
            </a:r>
            <a:r>
              <a:rPr lang="de-AT" dirty="0" smtClean="0"/>
              <a:t>aus </a:t>
            </a:r>
            <a:r>
              <a:rPr lang="de-AT" dirty="0" smtClean="0"/>
              <a:t>China</a:t>
            </a:r>
          </a:p>
          <a:p>
            <a:endParaRPr lang="de-AT" dirty="0"/>
          </a:p>
          <a:p>
            <a:r>
              <a:rPr lang="de-AT" dirty="0" smtClean="0"/>
              <a:t>GTAT</a:t>
            </a:r>
            <a:r>
              <a:rPr lang="de-AT" dirty="0"/>
              <a:t> </a:t>
            </a:r>
            <a:r>
              <a:rPr lang="de-AT" dirty="0" smtClean="0"/>
              <a:t>Pleite kostet 80 Arbeitsplätze </a:t>
            </a:r>
          </a:p>
          <a:p>
            <a:endParaRPr lang="de-AT" dirty="0"/>
          </a:p>
          <a:p>
            <a:r>
              <a:rPr lang="de-AT" dirty="0" smtClean="0"/>
              <a:t>Zeitkonten für Mitarbeiter eingeführt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02B-6FA8-43D9-854A-D532E0F1B363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ERP </a:t>
            </a:r>
            <a:r>
              <a:rPr lang="de-AT" dirty="0" smtClean="0"/>
              <a:t>Auswahl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8F1-ED40-48F5-9CC8-8A0ACD47485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16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158</Words>
  <Application>Microsoft Office PowerPoint</Application>
  <PresentationFormat>Breitbild</PresentationFormat>
  <Paragraphs>77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Plansee Group</vt:lpstr>
      <vt:lpstr>Inhalt</vt:lpstr>
      <vt:lpstr>Historie/Entwicklung </vt:lpstr>
      <vt:lpstr>Ziel/Mission </vt:lpstr>
      <vt:lpstr>Unternehmensstruktur </vt:lpstr>
      <vt:lpstr>Produkte &amp; Ablauf </vt:lpstr>
      <vt:lpstr>Umsatz &amp; Gewinn</vt:lpstr>
      <vt:lpstr>Marktzustand &amp; Trends</vt:lpstr>
      <vt:lpstr>ERP Auswahl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Plansee Group</dc:title>
  <dc:creator>Wolfgang</dc:creator>
  <cp:lastModifiedBy>Andreas Vogt</cp:lastModifiedBy>
  <cp:revision>13</cp:revision>
  <dcterms:created xsi:type="dcterms:W3CDTF">2015-03-11T09:44:13Z</dcterms:created>
  <dcterms:modified xsi:type="dcterms:W3CDTF">2015-03-11T23:36:38Z</dcterms:modified>
</cp:coreProperties>
</file>