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4E57F-70F2-4BB9-B9D2-90DAEEF963F5}" type="datetimeFigureOut">
              <a:rPr lang="de-AT" smtClean="0"/>
              <a:t>11.03.2015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DD995-683E-4D85-9C42-851AB99740B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6483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DD995-683E-4D85-9C42-851AB99740B3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1571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DD995-683E-4D85-9C42-851AB99740B3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259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CCC8-0594-40E1-A0D0-EB25566D4217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395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FF31-D125-4CBF-AF0E-CA7B19CBBB57}" type="datetime1">
              <a:rPr lang="de-AT" smtClean="0"/>
              <a:t>11.03.2015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50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E7E8-39C8-49B1-AD4B-907B427D7408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0484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60D7-6ADB-4F45-8CE8-DC4443901CAD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‹#›</a:t>
            </a:fld>
            <a:endParaRPr lang="de-A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048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C121-D09F-4F8C-ABF1-A2C8F217E321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2156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F676-8843-418E-8420-4DBD859F5D0F}" type="datetime1">
              <a:rPr lang="de-AT" smtClean="0"/>
              <a:t>11.03.2015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5085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7E2E-0D28-4862-B8A6-0C57011D0C69}" type="datetime1">
              <a:rPr lang="de-AT" smtClean="0"/>
              <a:t>11.03.2015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5570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7699-46C9-4115-ACF8-5E1DA342C9CD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4530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F485-C8E7-4AE7-A2D1-78EF7DFAE9EF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472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9387-FBA4-4741-9A41-019152E901E7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773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38C9-4267-4F3A-AA2C-BA395A408C08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104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DA6C-FC03-4055-9DA0-ECB6CDB0CD8B}" type="datetime1">
              <a:rPr lang="de-AT" smtClean="0"/>
              <a:t>11.03.2015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863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0F15-B43E-4F84-A9A4-7549D3E46498}" type="datetime1">
              <a:rPr lang="de-AT" smtClean="0"/>
              <a:t>11.03.2015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12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749A-8C0D-47DB-A832-90B281A31884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205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3A5-2120-4DA1-ADC0-07E5C8A48A8A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215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1F8C-588E-41B3-979E-FC55783710EC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523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C234-5068-4F0D-88C3-0F3DE7E5EC23}" type="datetime1">
              <a:rPr lang="de-AT" smtClean="0"/>
              <a:t>11.03.2015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010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662092-64E2-4CD5-8A15-9CD21E8E3E94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9D8A-30A2-4509-8A2B-BAB999C5542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3848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Plansee</a:t>
            </a:r>
            <a:r>
              <a:rPr lang="de-AT" dirty="0" smtClean="0"/>
              <a:t> Group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Referat von </a:t>
            </a:r>
            <a:r>
              <a:rPr lang="de-AT" dirty="0" err="1" smtClean="0"/>
              <a:t>Klepp</a:t>
            </a:r>
            <a:r>
              <a:rPr lang="de-AT" dirty="0" smtClean="0"/>
              <a:t>, Vogt, Mair, </a:t>
            </a:r>
            <a:r>
              <a:rPr lang="de-AT" dirty="0" err="1" smtClean="0"/>
              <a:t>Willinger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0085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Inhalt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Historie/Entwicklung</a:t>
            </a:r>
          </a:p>
          <a:p>
            <a:r>
              <a:rPr lang="de-AT" dirty="0" smtClean="0"/>
              <a:t>Ziel/Mission</a:t>
            </a:r>
          </a:p>
          <a:p>
            <a:r>
              <a:rPr lang="de-AT" dirty="0" smtClean="0"/>
              <a:t>Unternehmensstruktur</a:t>
            </a:r>
          </a:p>
          <a:p>
            <a:r>
              <a:rPr lang="de-AT" dirty="0" smtClean="0"/>
              <a:t>Produkte &amp; Ablauf</a:t>
            </a:r>
          </a:p>
          <a:p>
            <a:r>
              <a:rPr lang="de-AT" dirty="0" smtClean="0"/>
              <a:t>Umsatz &amp; Gewinn</a:t>
            </a:r>
          </a:p>
          <a:p>
            <a:r>
              <a:rPr lang="de-AT" dirty="0" smtClean="0"/>
              <a:t>Marktzustand &amp; Trends</a:t>
            </a:r>
          </a:p>
          <a:p>
            <a:r>
              <a:rPr lang="de-AT" dirty="0" smtClean="0"/>
              <a:t>ERP Auswahl</a:t>
            </a:r>
          </a:p>
          <a:p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E160-9AF6-43FA-8FA6-FAE2168B46F7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06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Historie/Entwicklung</a:t>
            </a:r>
            <a:br>
              <a:rPr lang="de-AT" dirty="0"/>
            </a:b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005-0298-4B0B-8928-7D99FBC9525B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20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Ziel/Mission</a:t>
            </a:r>
            <a:br>
              <a:rPr lang="de-AT" dirty="0"/>
            </a:b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67AC-E6CC-44B7-A36E-D8B9C1B00A20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914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Unternehmensstruktur</a:t>
            </a:r>
            <a:br>
              <a:rPr lang="de-AT" dirty="0"/>
            </a:b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D6C7-4C70-468D-81E3-1EED55F291B9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291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Produkte &amp; Ablauf</a:t>
            </a:r>
            <a:br>
              <a:rPr lang="de-AT" dirty="0"/>
            </a:b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5FD5-F139-4851-9C60-8BA356910DE0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72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Umsatz &amp; Gewinn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9387-FBA4-4741-9A41-019152E901E7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004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Marktzustand &amp; </a:t>
            </a:r>
            <a:r>
              <a:rPr lang="de-AT" dirty="0" smtClean="0"/>
              <a:t>Trends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002B-6FA8-43D9-854A-D532E0F1B363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341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ERP </a:t>
            </a:r>
            <a:r>
              <a:rPr lang="de-AT" dirty="0" smtClean="0"/>
              <a:t>Auswahl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8F1-ED40-48F5-9CC8-8A0ACD474854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1605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98</Words>
  <Application>Microsoft Office PowerPoint</Application>
  <PresentationFormat>Widescreen</PresentationFormat>
  <Paragraphs>43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Plansee Group</vt:lpstr>
      <vt:lpstr>Inhalt</vt:lpstr>
      <vt:lpstr>Historie/Entwicklung </vt:lpstr>
      <vt:lpstr>Ziel/Mission </vt:lpstr>
      <vt:lpstr>Unternehmensstruktur </vt:lpstr>
      <vt:lpstr>Produkte &amp; Ablauf </vt:lpstr>
      <vt:lpstr>Umsatz &amp; Gewinn</vt:lpstr>
      <vt:lpstr>Marktzustand &amp; Trends</vt:lpstr>
      <vt:lpstr>ERP Auswahl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Plansee Group</dc:title>
  <dc:creator>Wolfgang</dc:creator>
  <cp:lastModifiedBy>Wolfgang</cp:lastModifiedBy>
  <cp:revision>3</cp:revision>
  <dcterms:created xsi:type="dcterms:W3CDTF">2015-03-11T09:44:13Z</dcterms:created>
  <dcterms:modified xsi:type="dcterms:W3CDTF">2015-03-11T10:05:26Z</dcterms:modified>
</cp:coreProperties>
</file>