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210BDDB5.xml" ContentType="application/vnd.ms-powerpoint.comments+xml"/>
  <Override PartName="/ppt/comments/modernComment_101_393EC9F4.xml" ContentType="application/vnd.ms-powerpoint.comments+xml"/>
  <Override PartName="/ppt/comments/modernComment_103_B4873CBF.xml" ContentType="application/vnd.ms-powerpoint.comments+xml"/>
  <Override PartName="/ppt/comments/modernComment_104_1F4448ED.xml" ContentType="application/vnd.ms-powerpoint.comments+xml"/>
  <Override PartName="/ppt/comments/modernComment_105_F19FA2F.xml" ContentType="application/vnd.ms-powerpoint.comments+xml"/>
  <Override PartName="/ppt/comments/modernComment_107_3A6D4E22.xml" ContentType="application/vnd.ms-powerpoint.comments+xml"/>
  <Override PartName="/ppt/comments/modernComment_108_F0122AE3.xml" ContentType="application/vnd.ms-powerpoint.comments+xml"/>
  <Override PartName="/ppt/comments/modernComment_10A_3BCEFE05.xml" ContentType="application/vnd.ms-powerpoint.comments+xml"/>
  <Override PartName="/ppt/comments/modernComment_109_F12AA1CF.xml" ContentType="application/vnd.ms-powerpoint.comments+xml"/>
  <Override PartName="/ppt/comments/modernComment_10B_D0043D82.xml" ContentType="application/vnd.ms-powerpoint.comments+xml"/>
  <Override PartName="/ppt/comments/modernComment_10C_9326AC4A.xml" ContentType="application/vnd.ms-powerpoint.comments+xml"/>
  <Override PartName="/ppt/comments/modernComment_114_F70A1B7E.xml" ContentType="application/vnd.ms-powerpoint.comments+xml"/>
  <Override PartName="/ppt/comments/modernComment_10D_19B4B3A8.xml" ContentType="application/vnd.ms-powerpoint.comments+xml"/>
  <Override PartName="/ppt/comments/modernComment_10E_ADC975E0.xml" ContentType="application/vnd.ms-powerpoint.comments+xml"/>
  <Override PartName="/ppt/comments/modernComment_10F_9C869D07.xml" ContentType="application/vnd.ms-powerpoint.comments+xml"/>
  <Override PartName="/ppt/comments/modernComment_110_DF4834E8.xml" ContentType="application/vnd.ms-powerpoint.comments+xml"/>
  <Override PartName="/ppt/comments/modernComment_111_BF09B017.xml" ContentType="application/vnd.ms-powerpoint.comments+xml"/>
  <Override PartName="/ppt/comments/modernComment_112_81E836CA.xml" ContentType="application/vnd.ms-powerpoint.comments+xml"/>
  <Override PartName="/ppt/comments/modernComment_113_CB2FF4A5.xml" ContentType="application/vnd.ms-powerpoint.comments+xml"/>
  <Override PartName="/ppt/comments/modernComment_115_6A336F0A.xml" ContentType="application/vnd.ms-powerpoint.comments+xml"/>
  <Override PartName="/ppt/comments/modernComment_117_EF04EA4E.xml" ContentType="application/vnd.ms-powerpoint.comments+xml"/>
  <Override PartName="/ppt/comments/modernComment_116_ED2D2BD9.xml" ContentType="application/vnd.ms-powerpoint.comments+xml"/>
  <Override PartName="/ppt/comments/modernComment_118_C0875669.xml" ContentType="application/vnd.ms-powerpoint.comments+xml"/>
  <Override PartName="/ppt/comments/modernComment_119_15F17E27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282" r:id="rId2"/>
    <p:sldId id="256" r:id="rId3"/>
    <p:sldId id="257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7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78" r:id="rId24"/>
    <p:sldId id="280" r:id="rId25"/>
    <p:sldId id="281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6" r:id="rId36"/>
    <p:sldId id="293" r:id="rId37"/>
    <p:sldId id="294" r:id="rId38"/>
    <p:sldId id="295" r:id="rId39"/>
    <p:sldId id="297" r:id="rId40"/>
    <p:sldId id="298" r:id="rId41"/>
  </p:sldIdLst>
  <p:sldSz cx="12192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721575-30D2-0F2B-CA76-878BA078A3E1}" name="山本 実由" initials="山本" userId="S::yamamotomi@kikuka1992.onmicrosoft.com::4e7db776-a098-4c17-815e-a9a1015bf6af" providerId="AD"/>
  <p188:author id="{79D85EA1-229B-BEF8-4B18-4DE083043450}" name="実由 山本" initials="実由" userId="ea02699d99abfb3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C0C40-B675-4F6A-B69A-4ABE8256DE62}" v="73" dt="2024-03-17T10:45:23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実由 山本" userId="ea02699d99abfb38" providerId="LiveId" clId="{502C0C40-B675-4F6A-B69A-4ABE8256DE62}"/>
    <pc:docChg chg="undo custSel addSld modSld sldOrd">
      <pc:chgData name="実由 山本" userId="ea02699d99abfb38" providerId="LiveId" clId="{502C0C40-B675-4F6A-B69A-4ABE8256DE62}" dt="2024-03-17T10:45:23.601" v="2625"/>
      <pc:docMkLst>
        <pc:docMk/>
      </pc:docMkLst>
      <pc:sldChg chg="modSp mod">
        <pc:chgData name="実由 山本" userId="ea02699d99abfb38" providerId="LiveId" clId="{502C0C40-B675-4F6A-B69A-4ABE8256DE62}" dt="2024-03-17T10:32:44.507" v="2548" actId="1076"/>
        <pc:sldMkLst>
          <pc:docMk/>
          <pc:sldMk cId="554425781" sldId="256"/>
        </pc:sldMkLst>
        <pc:spChg chg="mod">
          <ac:chgData name="実由 山本" userId="ea02699d99abfb38" providerId="LiveId" clId="{502C0C40-B675-4F6A-B69A-4ABE8256DE62}" dt="2024-03-17T10:32:44.507" v="2548" actId="1076"/>
          <ac:spMkLst>
            <pc:docMk/>
            <pc:sldMk cId="554425781" sldId="256"/>
            <ac:spMk id="12" creationId="{B81029B5-CD09-A99F-CBFA-5459D7F5062E}"/>
          </ac:spMkLst>
        </pc:spChg>
        <pc:spChg chg="mod">
          <ac:chgData name="実由 山本" userId="ea02699d99abfb38" providerId="LiveId" clId="{502C0C40-B675-4F6A-B69A-4ABE8256DE62}" dt="2024-03-17T10:32:44.507" v="2548" actId="1076"/>
          <ac:spMkLst>
            <pc:docMk/>
            <pc:sldMk cId="554425781" sldId="256"/>
            <ac:spMk id="13" creationId="{9385EDBD-4779-48F3-77A4-E3CF5FE5C39C}"/>
          </ac:spMkLst>
        </pc:spChg>
        <pc:spChg chg="mod">
          <ac:chgData name="実由 山本" userId="ea02699d99abfb38" providerId="LiveId" clId="{502C0C40-B675-4F6A-B69A-4ABE8256DE62}" dt="2024-03-17T10:32:44.507" v="2548" actId="1076"/>
          <ac:spMkLst>
            <pc:docMk/>
            <pc:sldMk cId="554425781" sldId="256"/>
            <ac:spMk id="14" creationId="{5126EFCF-7CF1-2784-74D1-736B4B4950F3}"/>
          </ac:spMkLst>
        </pc:spChg>
        <pc:spChg chg="mod">
          <ac:chgData name="実由 山本" userId="ea02699d99abfb38" providerId="LiveId" clId="{502C0C40-B675-4F6A-B69A-4ABE8256DE62}" dt="2024-03-17T10:32:44.507" v="2548" actId="1076"/>
          <ac:spMkLst>
            <pc:docMk/>
            <pc:sldMk cId="554425781" sldId="256"/>
            <ac:spMk id="15" creationId="{6804974E-4443-4B9B-21BA-C9D64922FD33}"/>
          </ac:spMkLst>
        </pc:spChg>
        <pc:spChg chg="mod">
          <ac:chgData name="実由 山本" userId="ea02699d99abfb38" providerId="LiveId" clId="{502C0C40-B675-4F6A-B69A-4ABE8256DE62}" dt="2024-03-17T10:32:44.507" v="2548" actId="1076"/>
          <ac:spMkLst>
            <pc:docMk/>
            <pc:sldMk cId="554425781" sldId="256"/>
            <ac:spMk id="17" creationId="{539C4D63-4364-C71F-3518-0737EB96A2FE}"/>
          </ac:spMkLst>
        </pc:spChg>
        <pc:spChg chg="mod">
          <ac:chgData name="実由 山本" userId="ea02699d99abfb38" providerId="LiveId" clId="{502C0C40-B675-4F6A-B69A-4ABE8256DE62}" dt="2024-03-17T10:32:44.507" v="2548" actId="1076"/>
          <ac:spMkLst>
            <pc:docMk/>
            <pc:sldMk cId="554425781" sldId="256"/>
            <ac:spMk id="18" creationId="{EDF2F5D8-EB6D-4154-603C-9B873044F72E}"/>
          </ac:spMkLst>
        </pc:spChg>
        <pc:spChg chg="mod">
          <ac:chgData name="実由 山本" userId="ea02699d99abfb38" providerId="LiveId" clId="{502C0C40-B675-4F6A-B69A-4ABE8256DE62}" dt="2024-03-17T10:32:44.507" v="2548" actId="1076"/>
          <ac:spMkLst>
            <pc:docMk/>
            <pc:sldMk cId="554425781" sldId="256"/>
            <ac:spMk id="19" creationId="{6718DFAE-982B-F95B-66BC-9147238E4D4E}"/>
          </ac:spMkLst>
        </pc:spChg>
        <pc:spChg chg="mod">
          <ac:chgData name="実由 山本" userId="ea02699d99abfb38" providerId="LiveId" clId="{502C0C40-B675-4F6A-B69A-4ABE8256DE62}" dt="2024-03-17T10:32:44.507" v="2548" actId="1076"/>
          <ac:spMkLst>
            <pc:docMk/>
            <pc:sldMk cId="554425781" sldId="256"/>
            <ac:spMk id="20" creationId="{9B5C6E24-8835-6BCD-2880-BC170D9576A8}"/>
          </ac:spMkLst>
        </pc:spChg>
      </pc:sldChg>
      <pc:sldChg chg="modSp mod">
        <pc:chgData name="実由 山本" userId="ea02699d99abfb38" providerId="LiveId" clId="{502C0C40-B675-4F6A-B69A-4ABE8256DE62}" dt="2024-03-17T10:33:10.427" v="2551" actId="14100"/>
        <pc:sldMkLst>
          <pc:docMk/>
          <pc:sldMk cId="3028761791" sldId="259"/>
        </pc:sldMkLst>
        <pc:spChg chg="mod">
          <ac:chgData name="実由 山本" userId="ea02699d99abfb38" providerId="LiveId" clId="{502C0C40-B675-4F6A-B69A-4ABE8256DE62}" dt="2024-03-17T10:33:10.427" v="2551" actId="14100"/>
          <ac:spMkLst>
            <pc:docMk/>
            <pc:sldMk cId="3028761791" sldId="259"/>
            <ac:spMk id="3" creationId="{1FFBEA7F-004E-683B-9A5D-C5B8BD2958CB}"/>
          </ac:spMkLst>
        </pc:spChg>
      </pc:sldChg>
      <pc:sldChg chg="modSp mod">
        <pc:chgData name="実由 山本" userId="ea02699d99abfb38" providerId="LiveId" clId="{502C0C40-B675-4F6A-B69A-4ABE8256DE62}" dt="2024-03-17T10:33:27.368" v="2555" actId="1076"/>
        <pc:sldMkLst>
          <pc:docMk/>
          <pc:sldMk cId="524568813" sldId="260"/>
        </pc:sldMkLst>
        <pc:spChg chg="mod">
          <ac:chgData name="実由 山本" userId="ea02699d99abfb38" providerId="LiveId" clId="{502C0C40-B675-4F6A-B69A-4ABE8256DE62}" dt="2024-03-17T06:34:42.136" v="241" actId="1076"/>
          <ac:spMkLst>
            <pc:docMk/>
            <pc:sldMk cId="524568813" sldId="260"/>
            <ac:spMk id="2" creationId="{5BEC2AC0-FD38-943B-5FCE-7C98A0B9F116}"/>
          </ac:spMkLst>
        </pc:spChg>
        <pc:spChg chg="mod">
          <ac:chgData name="実由 山本" userId="ea02699d99abfb38" providerId="LiveId" clId="{502C0C40-B675-4F6A-B69A-4ABE8256DE62}" dt="2024-03-17T10:33:27.368" v="2555" actId="1076"/>
          <ac:spMkLst>
            <pc:docMk/>
            <pc:sldMk cId="524568813" sldId="260"/>
            <ac:spMk id="18" creationId="{C51166CE-47CD-714F-D79A-C2075E152615}"/>
          </ac:spMkLst>
        </pc:spChg>
      </pc:sldChg>
      <pc:sldChg chg="modSp mod">
        <pc:chgData name="実由 山本" userId="ea02699d99abfb38" providerId="LiveId" clId="{502C0C40-B675-4F6A-B69A-4ABE8256DE62}" dt="2024-03-17T10:33:48.676" v="2558" actId="1076"/>
        <pc:sldMkLst>
          <pc:docMk/>
          <pc:sldMk cId="253360687" sldId="261"/>
        </pc:sldMkLst>
        <pc:spChg chg="mod">
          <ac:chgData name="実由 山本" userId="ea02699d99abfb38" providerId="LiveId" clId="{502C0C40-B675-4F6A-B69A-4ABE8256DE62}" dt="2024-03-17T10:22:54.363" v="2459" actId="14100"/>
          <ac:spMkLst>
            <pc:docMk/>
            <pc:sldMk cId="253360687" sldId="261"/>
            <ac:spMk id="5" creationId="{5F1736C2-7186-8387-FB42-DE38B2CF972A}"/>
          </ac:spMkLst>
        </pc:spChg>
        <pc:spChg chg="mod">
          <ac:chgData name="実由 山本" userId="ea02699d99abfb38" providerId="LiveId" clId="{502C0C40-B675-4F6A-B69A-4ABE8256DE62}" dt="2024-03-17T10:33:48.676" v="2558" actId="1076"/>
          <ac:spMkLst>
            <pc:docMk/>
            <pc:sldMk cId="253360687" sldId="261"/>
            <ac:spMk id="10" creationId="{D37D9B5D-08A8-9FB3-0F12-9EB2ECCFCD21}"/>
          </ac:spMkLst>
        </pc:spChg>
        <pc:spChg chg="mod">
          <ac:chgData name="実由 山本" userId="ea02699d99abfb38" providerId="LiveId" clId="{502C0C40-B675-4F6A-B69A-4ABE8256DE62}" dt="2024-03-17T10:33:48.676" v="2558" actId="1076"/>
          <ac:spMkLst>
            <pc:docMk/>
            <pc:sldMk cId="253360687" sldId="261"/>
            <ac:spMk id="11" creationId="{218084F4-AE50-48FC-B738-0F295CDE829D}"/>
          </ac:spMkLst>
        </pc:spChg>
        <pc:spChg chg="mod">
          <ac:chgData name="実由 山本" userId="ea02699d99abfb38" providerId="LiveId" clId="{502C0C40-B675-4F6A-B69A-4ABE8256DE62}" dt="2024-03-17T10:33:48.676" v="2558" actId="1076"/>
          <ac:spMkLst>
            <pc:docMk/>
            <pc:sldMk cId="253360687" sldId="261"/>
            <ac:spMk id="12" creationId="{857D802C-6112-1EE4-5C39-3A0F1178B290}"/>
          </ac:spMkLst>
        </pc:spChg>
        <pc:spChg chg="mod">
          <ac:chgData name="実由 山本" userId="ea02699d99abfb38" providerId="LiveId" clId="{502C0C40-B675-4F6A-B69A-4ABE8256DE62}" dt="2024-03-17T10:33:48.676" v="2558" actId="1076"/>
          <ac:spMkLst>
            <pc:docMk/>
            <pc:sldMk cId="253360687" sldId="261"/>
            <ac:spMk id="13" creationId="{81885BC2-B58A-AA6A-0E27-22CBD9D18B10}"/>
          </ac:spMkLst>
        </pc:spChg>
        <pc:spChg chg="mod">
          <ac:chgData name="実由 山本" userId="ea02699d99abfb38" providerId="LiveId" clId="{502C0C40-B675-4F6A-B69A-4ABE8256DE62}" dt="2024-03-17T10:33:36.304" v="2557" actId="1076"/>
          <ac:spMkLst>
            <pc:docMk/>
            <pc:sldMk cId="253360687" sldId="261"/>
            <ac:spMk id="14" creationId="{BABC3623-47A3-7930-A9E5-693605DF0EC9}"/>
          </ac:spMkLst>
        </pc:spChg>
        <pc:spChg chg="mod">
          <ac:chgData name="実由 山本" userId="ea02699d99abfb38" providerId="LiveId" clId="{502C0C40-B675-4F6A-B69A-4ABE8256DE62}" dt="2024-03-17T10:33:48.676" v="2558" actId="1076"/>
          <ac:spMkLst>
            <pc:docMk/>
            <pc:sldMk cId="253360687" sldId="261"/>
            <ac:spMk id="15" creationId="{A3DDA621-3679-CF1F-767E-A7150AF3702B}"/>
          </ac:spMkLst>
        </pc:spChg>
        <pc:spChg chg="mod">
          <ac:chgData name="実由 山本" userId="ea02699d99abfb38" providerId="LiveId" clId="{502C0C40-B675-4F6A-B69A-4ABE8256DE62}" dt="2024-03-17T10:33:48.676" v="2558" actId="1076"/>
          <ac:spMkLst>
            <pc:docMk/>
            <pc:sldMk cId="253360687" sldId="261"/>
            <ac:spMk id="16" creationId="{68071FE3-6220-5E8C-F6D2-156E1A269FC6}"/>
          </ac:spMkLst>
        </pc:spChg>
        <pc:spChg chg="mod">
          <ac:chgData name="実由 山本" userId="ea02699d99abfb38" providerId="LiveId" clId="{502C0C40-B675-4F6A-B69A-4ABE8256DE62}" dt="2024-03-17T10:33:48.676" v="2558" actId="1076"/>
          <ac:spMkLst>
            <pc:docMk/>
            <pc:sldMk cId="253360687" sldId="261"/>
            <ac:spMk id="17" creationId="{316E7F3E-A3E3-1EA7-4AA0-348F17424758}"/>
          </ac:spMkLst>
        </pc:spChg>
        <pc:spChg chg="mod">
          <ac:chgData name="実由 山本" userId="ea02699d99abfb38" providerId="LiveId" clId="{502C0C40-B675-4F6A-B69A-4ABE8256DE62}" dt="2024-03-17T10:33:48.676" v="2558" actId="1076"/>
          <ac:spMkLst>
            <pc:docMk/>
            <pc:sldMk cId="253360687" sldId="261"/>
            <ac:spMk id="18" creationId="{4843777F-7FA5-2DBD-71B3-DF2967BC9C45}"/>
          </ac:spMkLst>
        </pc:spChg>
      </pc:sldChg>
      <pc:sldChg chg="modSp mod">
        <pc:chgData name="実由 山本" userId="ea02699d99abfb38" providerId="LiveId" clId="{502C0C40-B675-4F6A-B69A-4ABE8256DE62}" dt="2024-03-17T10:22:42.729" v="2457" actId="14100"/>
        <pc:sldMkLst>
          <pc:docMk/>
          <pc:sldMk cId="701700783" sldId="262"/>
        </pc:sldMkLst>
        <pc:spChg chg="mod">
          <ac:chgData name="実由 山本" userId="ea02699d99abfb38" providerId="LiveId" clId="{502C0C40-B675-4F6A-B69A-4ABE8256DE62}" dt="2024-03-17T10:22:42.729" v="2457" actId="14100"/>
          <ac:spMkLst>
            <pc:docMk/>
            <pc:sldMk cId="701700783" sldId="262"/>
            <ac:spMk id="2" creationId="{CC927281-75EC-2414-3018-48E1ECCFE8DB}"/>
          </ac:spMkLst>
        </pc:spChg>
      </pc:sldChg>
      <pc:sldChg chg="addSp modSp mod addCm">
        <pc:chgData name="実由 山本" userId="ea02699d99abfb38" providerId="LiveId" clId="{502C0C40-B675-4F6A-B69A-4ABE8256DE62}" dt="2024-03-17T10:23:06.486" v="2463" actId="14100"/>
        <pc:sldMkLst>
          <pc:docMk/>
          <pc:sldMk cId="980241954" sldId="263"/>
        </pc:sldMkLst>
        <pc:spChg chg="mod">
          <ac:chgData name="実由 山本" userId="ea02699d99abfb38" providerId="LiveId" clId="{502C0C40-B675-4F6A-B69A-4ABE8256DE62}" dt="2024-03-17T10:23:06.486" v="2463" actId="14100"/>
          <ac:spMkLst>
            <pc:docMk/>
            <pc:sldMk cId="980241954" sldId="263"/>
            <ac:spMk id="2" creationId="{CC927281-75EC-2414-3018-48E1ECCFE8DB}"/>
          </ac:spMkLst>
        </pc:spChg>
        <pc:spChg chg="add mod">
          <ac:chgData name="実由 山本" userId="ea02699d99abfb38" providerId="LiveId" clId="{502C0C40-B675-4F6A-B69A-4ABE8256DE62}" dt="2024-03-17T06:33:26.727" v="135" actId="1076"/>
          <ac:spMkLst>
            <pc:docMk/>
            <pc:sldMk cId="980241954" sldId="263"/>
            <ac:spMk id="5" creationId="{0E73B594-BBB7-9C5B-2971-0389F8D7B29A}"/>
          </ac:spMkLst>
        </pc:spChg>
        <pc:graphicFrameChg chg="add mod modGraphic">
          <ac:chgData name="実由 山本" userId="ea02699d99abfb38" providerId="LiveId" clId="{502C0C40-B675-4F6A-B69A-4ABE8256DE62}" dt="2024-03-17T06:33:04.540" v="94" actId="1076"/>
          <ac:graphicFrameMkLst>
            <pc:docMk/>
            <pc:sldMk cId="980241954" sldId="263"/>
            <ac:graphicFrameMk id="3" creationId="{2112DA7A-449A-22BE-D5A3-68EE46F8CD23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実由 山本" userId="ea02699d99abfb38" providerId="LiveId" clId="{502C0C40-B675-4F6A-B69A-4ABE8256DE62}" dt="2024-03-17T06:42:07.879" v="563"/>
              <pc2:cmMkLst xmlns:pc2="http://schemas.microsoft.com/office/powerpoint/2019/9/main/command">
                <pc:docMk/>
                <pc:sldMk cId="980241954" sldId="263"/>
                <pc2:cmMk id="{5028AE9C-8A65-46E1-ACF4-43D422D5193E}"/>
              </pc2:cmMkLst>
            </pc226:cmChg>
          </p:ext>
        </pc:extLst>
      </pc:sldChg>
      <pc:sldChg chg="addSp delSp modSp add mod ord addCm">
        <pc:chgData name="実由 山本" userId="ea02699d99abfb38" providerId="LiveId" clId="{502C0C40-B675-4F6A-B69A-4ABE8256DE62}" dt="2024-03-17T10:23:15.712" v="2466" actId="1076"/>
        <pc:sldMkLst>
          <pc:docMk/>
          <pc:sldMk cId="4027722467" sldId="264"/>
        </pc:sldMkLst>
        <pc:spChg chg="del">
          <ac:chgData name="実由 山本" userId="ea02699d99abfb38" providerId="LiveId" clId="{502C0C40-B675-4F6A-B69A-4ABE8256DE62}" dt="2024-03-17T10:23:11.241" v="2464" actId="478"/>
          <ac:spMkLst>
            <pc:docMk/>
            <pc:sldMk cId="4027722467" sldId="264"/>
            <ac:spMk id="2" creationId="{CC927281-75EC-2414-3018-48E1ECCFE8DB}"/>
          </ac:spMkLst>
        </pc:spChg>
        <pc:spChg chg="add del mod">
          <ac:chgData name="実由 山本" userId="ea02699d99abfb38" providerId="LiveId" clId="{502C0C40-B675-4F6A-B69A-4ABE8256DE62}" dt="2024-03-17T06:34:53.305" v="244" actId="478"/>
          <ac:spMkLst>
            <pc:docMk/>
            <pc:sldMk cId="4027722467" sldId="264"/>
            <ac:spMk id="3" creationId="{1C299E02-AF1D-D7A1-4CD5-258B815A9071}"/>
          </ac:spMkLst>
        </pc:spChg>
        <pc:spChg chg="add mod">
          <ac:chgData name="実由 山本" userId="ea02699d99abfb38" providerId="LiveId" clId="{502C0C40-B675-4F6A-B69A-4ABE8256DE62}" dt="2024-03-17T06:37:18.984" v="362" actId="1076"/>
          <ac:spMkLst>
            <pc:docMk/>
            <pc:sldMk cId="4027722467" sldId="264"/>
            <ac:spMk id="5" creationId="{AA0C0FBD-02CF-A561-7A96-AF8B8186FCDE}"/>
          </ac:spMkLst>
        </pc:spChg>
        <pc:spChg chg="add mod">
          <ac:chgData name="実由 山本" userId="ea02699d99abfb38" providerId="LiveId" clId="{502C0C40-B675-4F6A-B69A-4ABE8256DE62}" dt="2024-03-17T06:34:46.760" v="242"/>
          <ac:spMkLst>
            <pc:docMk/>
            <pc:sldMk cId="4027722467" sldId="264"/>
            <ac:spMk id="8" creationId="{ADB0B853-1CD9-99AD-83D9-BD73C6D241C0}"/>
          </ac:spMkLst>
        </pc:spChg>
        <pc:spChg chg="add mod">
          <ac:chgData name="実由 山本" userId="ea02699d99abfb38" providerId="LiveId" clId="{502C0C40-B675-4F6A-B69A-4ABE8256DE62}" dt="2024-03-17T06:34:46.760" v="242"/>
          <ac:spMkLst>
            <pc:docMk/>
            <pc:sldMk cId="4027722467" sldId="264"/>
            <ac:spMk id="9" creationId="{4F4BD82F-5449-BDEC-9A92-9B9B13E0A22F}"/>
          </ac:spMkLst>
        </pc:spChg>
        <pc:spChg chg="add mod">
          <ac:chgData name="実由 山本" userId="ea02699d99abfb38" providerId="LiveId" clId="{502C0C40-B675-4F6A-B69A-4ABE8256DE62}" dt="2024-03-17T06:34:46.760" v="242"/>
          <ac:spMkLst>
            <pc:docMk/>
            <pc:sldMk cId="4027722467" sldId="264"/>
            <ac:spMk id="10" creationId="{3CD0F93C-52DD-A9D4-15DB-419F4D8F5062}"/>
          </ac:spMkLst>
        </pc:spChg>
        <pc:spChg chg="add mod">
          <ac:chgData name="実由 山本" userId="ea02699d99abfb38" providerId="LiveId" clId="{502C0C40-B675-4F6A-B69A-4ABE8256DE62}" dt="2024-03-17T06:34:46.760" v="242"/>
          <ac:spMkLst>
            <pc:docMk/>
            <pc:sldMk cId="4027722467" sldId="264"/>
            <ac:spMk id="11" creationId="{057F169D-0137-C405-1C60-3458C05C66F5}"/>
          </ac:spMkLst>
        </pc:spChg>
        <pc:spChg chg="add mod">
          <ac:chgData name="実由 山本" userId="ea02699d99abfb38" providerId="LiveId" clId="{502C0C40-B675-4F6A-B69A-4ABE8256DE62}" dt="2024-03-17T06:34:46.760" v="242"/>
          <ac:spMkLst>
            <pc:docMk/>
            <pc:sldMk cId="4027722467" sldId="264"/>
            <ac:spMk id="12" creationId="{B2D69322-6D66-A3FF-03C9-E9B1B43CD655}"/>
          </ac:spMkLst>
        </pc:spChg>
        <pc:spChg chg="add mod">
          <ac:chgData name="実由 山本" userId="ea02699d99abfb38" providerId="LiveId" clId="{502C0C40-B675-4F6A-B69A-4ABE8256DE62}" dt="2024-03-17T06:34:46.760" v="242"/>
          <ac:spMkLst>
            <pc:docMk/>
            <pc:sldMk cId="4027722467" sldId="264"/>
            <ac:spMk id="13" creationId="{10C22069-B212-E3B7-161F-49C853684F07}"/>
          </ac:spMkLst>
        </pc:spChg>
        <pc:spChg chg="add mod">
          <ac:chgData name="実由 山本" userId="ea02699d99abfb38" providerId="LiveId" clId="{502C0C40-B675-4F6A-B69A-4ABE8256DE62}" dt="2024-03-17T06:34:46.760" v="242"/>
          <ac:spMkLst>
            <pc:docMk/>
            <pc:sldMk cId="4027722467" sldId="264"/>
            <ac:spMk id="14" creationId="{11B90564-AE8F-AD76-F74B-D97B67F76F4E}"/>
          </ac:spMkLst>
        </pc:spChg>
        <pc:spChg chg="add mod">
          <ac:chgData name="実由 山本" userId="ea02699d99abfb38" providerId="LiveId" clId="{502C0C40-B675-4F6A-B69A-4ABE8256DE62}" dt="2024-03-17T06:34:46.760" v="242"/>
          <ac:spMkLst>
            <pc:docMk/>
            <pc:sldMk cId="4027722467" sldId="264"/>
            <ac:spMk id="15" creationId="{A265E453-83F7-E57B-0120-BD9228414AAC}"/>
          </ac:spMkLst>
        </pc:spChg>
        <pc:spChg chg="add mod">
          <ac:chgData name="実由 山本" userId="ea02699d99abfb38" providerId="LiveId" clId="{502C0C40-B675-4F6A-B69A-4ABE8256DE62}" dt="2024-03-17T06:34:46.760" v="242"/>
          <ac:spMkLst>
            <pc:docMk/>
            <pc:sldMk cId="4027722467" sldId="264"/>
            <ac:spMk id="16" creationId="{1AE49314-BEB7-47FC-62C4-6B1A63891B79}"/>
          </ac:spMkLst>
        </pc:spChg>
        <pc:spChg chg="add mod">
          <ac:chgData name="実由 山本" userId="ea02699d99abfb38" providerId="LiveId" clId="{502C0C40-B675-4F6A-B69A-4ABE8256DE62}" dt="2024-03-17T06:34:46.760" v="242"/>
          <ac:spMkLst>
            <pc:docMk/>
            <pc:sldMk cId="4027722467" sldId="264"/>
            <ac:spMk id="17" creationId="{CEE3EDB6-C97E-FDF0-F663-8B75A93DD3C7}"/>
          </ac:spMkLst>
        </pc:spChg>
        <pc:spChg chg="add mod">
          <ac:chgData name="実由 山本" userId="ea02699d99abfb38" providerId="LiveId" clId="{502C0C40-B675-4F6A-B69A-4ABE8256DE62}" dt="2024-03-17T06:35:30.139" v="286" actId="1076"/>
          <ac:spMkLst>
            <pc:docMk/>
            <pc:sldMk cId="4027722467" sldId="264"/>
            <ac:spMk id="18" creationId="{EE3B01D7-CD79-72B7-076E-803B8B85A8DA}"/>
          </ac:spMkLst>
        </pc:spChg>
        <pc:spChg chg="add mod">
          <ac:chgData name="実由 山本" userId="ea02699d99abfb38" providerId="LiveId" clId="{502C0C40-B675-4F6A-B69A-4ABE8256DE62}" dt="2024-03-17T10:23:15.712" v="2466" actId="1076"/>
          <ac:spMkLst>
            <pc:docMk/>
            <pc:sldMk cId="4027722467" sldId="264"/>
            <ac:spMk id="20" creationId="{F2E0E36D-271C-EE60-4942-DB698418C11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実由 山本" userId="ea02699d99abfb38" providerId="LiveId" clId="{502C0C40-B675-4F6A-B69A-4ABE8256DE62}" dt="2024-03-17T06:42:18.301" v="564"/>
              <pc2:cmMkLst xmlns:pc2="http://schemas.microsoft.com/office/powerpoint/2019/9/main/command">
                <pc:docMk/>
                <pc:sldMk cId="4027722467" sldId="264"/>
                <pc2:cmMk id="{5F2F8110-7D8D-438F-8F99-193347906AFE}"/>
              </pc2:cmMkLst>
            </pc226:cmChg>
          </p:ext>
        </pc:extLst>
      </pc:sldChg>
      <pc:sldChg chg="addSp delSp modSp add mod addCm delCm">
        <pc:chgData name="実由 山本" userId="ea02699d99abfb38" providerId="LiveId" clId="{502C0C40-B675-4F6A-B69A-4ABE8256DE62}" dt="2024-03-17T10:23:34.789" v="2474" actId="1076"/>
        <pc:sldMkLst>
          <pc:docMk/>
          <pc:sldMk cId="4046102991" sldId="265"/>
        </pc:sldMkLst>
        <pc:spChg chg="del">
          <ac:chgData name="実由 山本" userId="ea02699d99abfb38" providerId="LiveId" clId="{502C0C40-B675-4F6A-B69A-4ABE8256DE62}" dt="2024-03-17T10:23:31.803" v="2473" actId="478"/>
          <ac:spMkLst>
            <pc:docMk/>
            <pc:sldMk cId="4046102991" sldId="265"/>
            <ac:spMk id="2" creationId="{CC927281-75EC-2414-3018-48E1ECCFE8DB}"/>
          </ac:spMkLst>
        </pc:spChg>
        <pc:spChg chg="add mod">
          <ac:chgData name="実由 山本" userId="ea02699d99abfb38" providerId="LiveId" clId="{502C0C40-B675-4F6A-B69A-4ABE8256DE62}" dt="2024-03-17T06:50:54.403" v="878"/>
          <ac:spMkLst>
            <pc:docMk/>
            <pc:sldMk cId="4046102991" sldId="265"/>
            <ac:spMk id="3" creationId="{0F0347FB-3453-8D4C-6CCC-16AD4E2BFE71}"/>
          </ac:spMkLst>
        </pc:spChg>
        <pc:spChg chg="add mod">
          <ac:chgData name="実由 山本" userId="ea02699d99abfb38" providerId="LiveId" clId="{502C0C40-B675-4F6A-B69A-4ABE8256DE62}" dt="2024-03-17T06:38:21.312" v="419" actId="20577"/>
          <ac:spMkLst>
            <pc:docMk/>
            <pc:sldMk cId="4046102991" sldId="265"/>
            <ac:spMk id="5" creationId="{91109A66-E8CB-928B-AB8F-928ED69BECBC}"/>
          </ac:spMkLst>
        </pc:spChg>
        <pc:spChg chg="add mod">
          <ac:chgData name="実由 山本" userId="ea02699d99abfb38" providerId="LiveId" clId="{502C0C40-B675-4F6A-B69A-4ABE8256DE62}" dt="2024-03-17T06:38:39.592" v="437" actId="1076"/>
          <ac:spMkLst>
            <pc:docMk/>
            <pc:sldMk cId="4046102991" sldId="265"/>
            <ac:spMk id="8" creationId="{E3EAD938-E67C-C945-D57A-1E2296C3A49C}"/>
          </ac:spMkLst>
        </pc:spChg>
        <pc:spChg chg="add mod">
          <ac:chgData name="実由 山本" userId="ea02699d99abfb38" providerId="LiveId" clId="{502C0C40-B675-4F6A-B69A-4ABE8256DE62}" dt="2024-03-17T06:38:51.351" v="450" actId="1076"/>
          <ac:spMkLst>
            <pc:docMk/>
            <pc:sldMk cId="4046102991" sldId="265"/>
            <ac:spMk id="9" creationId="{9B0D0BAD-D380-0F00-B611-564B6E47CB24}"/>
          </ac:spMkLst>
        </pc:spChg>
        <pc:spChg chg="add del mod">
          <ac:chgData name="実由 山本" userId="ea02699d99abfb38" providerId="LiveId" clId="{502C0C40-B675-4F6A-B69A-4ABE8256DE62}" dt="2024-03-17T06:55:50.646" v="1108" actId="478"/>
          <ac:spMkLst>
            <pc:docMk/>
            <pc:sldMk cId="4046102991" sldId="265"/>
            <ac:spMk id="10" creationId="{EB1FC80E-CB4C-A313-3DF8-3F8A16D291AD}"/>
          </ac:spMkLst>
        </pc:spChg>
        <pc:spChg chg="add mod">
          <ac:chgData name="実由 山本" userId="ea02699d99abfb38" providerId="LiveId" clId="{502C0C40-B675-4F6A-B69A-4ABE8256DE62}" dt="2024-03-17T10:23:34.789" v="2474" actId="1076"/>
          <ac:spMkLst>
            <pc:docMk/>
            <pc:sldMk cId="4046102991" sldId="265"/>
            <ac:spMk id="12" creationId="{E0E8543B-73DA-D095-05FB-858F88CCDF0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実由 山本" userId="ea02699d99abfb38" providerId="LiveId" clId="{502C0C40-B675-4F6A-B69A-4ABE8256DE62}" dt="2024-03-17T06:35:54.515" v="288"/>
              <pc2:cmMkLst xmlns:pc2="http://schemas.microsoft.com/office/powerpoint/2019/9/main/command">
                <pc:docMk/>
                <pc:sldMk cId="4046102991" sldId="265"/>
                <pc2:cmMk id="{4F62F297-9198-4573-B535-F3834A08F07A}"/>
              </pc2:cmMkLst>
            </pc226:cmChg>
            <pc226:cmChg xmlns:pc226="http://schemas.microsoft.com/office/powerpoint/2022/06/main/command" chg="add">
              <pc226:chgData name="実由 山本" userId="ea02699d99abfb38" providerId="LiveId" clId="{502C0C40-B675-4F6A-B69A-4ABE8256DE62}" dt="2024-03-17T06:42:41.357" v="566"/>
              <pc2:cmMkLst xmlns:pc2="http://schemas.microsoft.com/office/powerpoint/2019/9/main/command">
                <pc:docMk/>
                <pc:sldMk cId="4046102991" sldId="265"/>
                <pc2:cmMk id="{6C6922AB-9066-4CBB-B484-E5807ABFECE3}"/>
              </pc2:cmMkLst>
            </pc226:cmChg>
          </p:ext>
        </pc:extLst>
      </pc:sldChg>
      <pc:sldChg chg="addSp delSp modSp add mod addCm">
        <pc:chgData name="実由 山本" userId="ea02699d99abfb38" providerId="LiveId" clId="{502C0C40-B675-4F6A-B69A-4ABE8256DE62}" dt="2024-03-17T10:23:26.664" v="2471" actId="1076"/>
        <pc:sldMkLst>
          <pc:docMk/>
          <pc:sldMk cId="1003421189" sldId="266"/>
        </pc:sldMkLst>
        <pc:spChg chg="del mod">
          <ac:chgData name="実由 山本" userId="ea02699d99abfb38" providerId="LiveId" clId="{502C0C40-B675-4F6A-B69A-4ABE8256DE62}" dt="2024-03-17T10:23:24.337" v="2470" actId="478"/>
          <ac:spMkLst>
            <pc:docMk/>
            <pc:sldMk cId="1003421189" sldId="266"/>
            <ac:spMk id="2" creationId="{CC927281-75EC-2414-3018-48E1ECCFE8DB}"/>
          </ac:spMkLst>
        </pc:spChg>
        <pc:spChg chg="add mod">
          <ac:chgData name="実由 山本" userId="ea02699d99abfb38" providerId="LiveId" clId="{502C0C40-B675-4F6A-B69A-4ABE8256DE62}" dt="2024-03-17T06:36:42.472" v="354" actId="1076"/>
          <ac:spMkLst>
            <pc:docMk/>
            <pc:sldMk cId="1003421189" sldId="266"/>
            <ac:spMk id="3" creationId="{F697F2D0-F28B-818A-966C-1A7ACCA13E9D}"/>
          </ac:spMkLst>
        </pc:spChg>
        <pc:spChg chg="del">
          <ac:chgData name="実由 山本" userId="ea02699d99abfb38" providerId="LiveId" clId="{502C0C40-B675-4F6A-B69A-4ABE8256DE62}" dt="2024-03-17T06:37:29.625" v="364" actId="478"/>
          <ac:spMkLst>
            <pc:docMk/>
            <pc:sldMk cId="1003421189" sldId="266"/>
            <ac:spMk id="5" creationId="{AA0C0FBD-02CF-A561-7A96-AF8B8186FCDE}"/>
          </ac:spMkLst>
        </pc:spChg>
        <pc:spChg chg="mod">
          <ac:chgData name="実由 山本" userId="ea02699d99abfb38" providerId="LiveId" clId="{502C0C40-B675-4F6A-B69A-4ABE8256DE62}" dt="2024-03-17T06:36:24.598" v="290" actId="1076"/>
          <ac:spMkLst>
            <pc:docMk/>
            <pc:sldMk cId="1003421189" sldId="266"/>
            <ac:spMk id="18" creationId="{EE3B01D7-CD79-72B7-076E-803B8B85A8DA}"/>
          </ac:spMkLst>
        </pc:spChg>
        <pc:spChg chg="add mod">
          <ac:chgData name="実由 山本" userId="ea02699d99abfb38" providerId="LiveId" clId="{502C0C40-B675-4F6A-B69A-4ABE8256DE62}" dt="2024-03-17T06:37:26.790" v="363"/>
          <ac:spMkLst>
            <pc:docMk/>
            <pc:sldMk cId="1003421189" sldId="266"/>
            <ac:spMk id="19" creationId="{49BE6494-72B6-AB45-82B2-BE9E72877229}"/>
          </ac:spMkLst>
        </pc:spChg>
        <pc:spChg chg="add mod">
          <ac:chgData name="実由 山本" userId="ea02699d99abfb38" providerId="LiveId" clId="{502C0C40-B675-4F6A-B69A-4ABE8256DE62}" dt="2024-03-17T10:23:26.664" v="2471" actId="1076"/>
          <ac:spMkLst>
            <pc:docMk/>
            <pc:sldMk cId="1003421189" sldId="266"/>
            <ac:spMk id="21" creationId="{492F39F6-67CC-5889-043F-DA55C3F3891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実由 山本" userId="ea02699d99abfb38" providerId="LiveId" clId="{502C0C40-B675-4F6A-B69A-4ABE8256DE62}" dt="2024-03-17T06:42:33.118" v="565"/>
              <pc2:cmMkLst xmlns:pc2="http://schemas.microsoft.com/office/powerpoint/2019/9/main/command">
                <pc:docMk/>
                <pc:sldMk cId="1003421189" sldId="266"/>
                <pc2:cmMk id="{848694C0-AE2B-427D-9EA2-2C14BB5EDB9B}"/>
              </pc2:cmMkLst>
            </pc226:cmChg>
          </p:ext>
        </pc:extLst>
      </pc:sldChg>
      <pc:sldChg chg="addSp delSp modSp add mod ord addCm">
        <pc:chgData name="実由 山本" userId="ea02699d99abfb38" providerId="LiveId" clId="{502C0C40-B675-4F6A-B69A-4ABE8256DE62}" dt="2024-03-17T10:23:47.505" v="2477" actId="1076"/>
        <pc:sldMkLst>
          <pc:docMk/>
          <pc:sldMk cId="3489938818" sldId="267"/>
        </pc:sldMkLst>
        <pc:spChg chg="del">
          <ac:chgData name="実由 山本" userId="ea02699d99abfb38" providerId="LiveId" clId="{502C0C40-B675-4F6A-B69A-4ABE8256DE62}" dt="2024-03-17T10:23:41.321" v="2476" actId="478"/>
          <ac:spMkLst>
            <pc:docMk/>
            <pc:sldMk cId="3489938818" sldId="267"/>
            <ac:spMk id="2" creationId="{CC927281-75EC-2414-3018-48E1ECCFE8DB}"/>
          </ac:spMkLst>
        </pc:spChg>
        <pc:spChg chg="add mod">
          <ac:chgData name="実由 山本" userId="ea02699d99abfb38" providerId="LiveId" clId="{502C0C40-B675-4F6A-B69A-4ABE8256DE62}" dt="2024-03-17T06:40:52.092" v="456" actId="1076"/>
          <ac:spMkLst>
            <pc:docMk/>
            <pc:sldMk cId="3489938818" sldId="267"/>
            <ac:spMk id="5" creationId="{05C80081-731F-FAC0-0F77-FD6B771E8D97}"/>
          </ac:spMkLst>
        </pc:spChg>
        <pc:spChg chg="add mod">
          <ac:chgData name="実由 山本" userId="ea02699d99abfb38" providerId="LiveId" clId="{502C0C40-B675-4F6A-B69A-4ABE8256DE62}" dt="2024-03-17T10:23:47.505" v="2477" actId="1076"/>
          <ac:spMkLst>
            <pc:docMk/>
            <pc:sldMk cId="3489938818" sldId="267"/>
            <ac:spMk id="9" creationId="{D1339398-9A97-7092-D5B0-BA6BE9759514}"/>
          </ac:spMkLst>
        </pc:spChg>
        <pc:graphicFrameChg chg="add mod modGraphic">
          <ac:chgData name="実由 山本" userId="ea02699d99abfb38" providerId="LiveId" clId="{502C0C40-B675-4F6A-B69A-4ABE8256DE62}" dt="2024-03-17T06:41:39.798" v="562" actId="1076"/>
          <ac:graphicFrameMkLst>
            <pc:docMk/>
            <pc:sldMk cId="3489938818" sldId="267"/>
            <ac:graphicFrameMk id="3" creationId="{C25C4C02-1664-18D2-3112-2A366E94C5AC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実由 山本" userId="ea02699d99abfb38" providerId="LiveId" clId="{502C0C40-B675-4F6A-B69A-4ABE8256DE62}" dt="2024-03-17T06:42:53.448" v="567"/>
              <pc2:cmMkLst xmlns:pc2="http://schemas.microsoft.com/office/powerpoint/2019/9/main/command">
                <pc:docMk/>
                <pc:sldMk cId="3489938818" sldId="267"/>
                <pc2:cmMk id="{EFD0FCF0-576C-449D-AEE5-FAEC892C2D7F}"/>
              </pc2:cmMkLst>
            </pc226:cmChg>
          </p:ext>
        </pc:extLst>
      </pc:sldChg>
      <pc:sldChg chg="addSp delSp modSp add mod modCm">
        <pc:chgData name="実由 山本" userId="ea02699d99abfb38" providerId="LiveId" clId="{502C0C40-B675-4F6A-B69A-4ABE8256DE62}" dt="2024-03-17T10:23:59.860" v="2486" actId="1076"/>
        <pc:sldMkLst>
          <pc:docMk/>
          <pc:sldMk cId="2468785226" sldId="268"/>
        </pc:sldMkLst>
        <pc:spChg chg="mod">
          <ac:chgData name="実由 山本" userId="ea02699d99abfb38" providerId="LiveId" clId="{502C0C40-B675-4F6A-B69A-4ABE8256DE62}" dt="2024-03-17T10:23:59.860" v="2486" actId="1076"/>
          <ac:spMkLst>
            <pc:docMk/>
            <pc:sldMk cId="2468785226" sldId="268"/>
            <ac:spMk id="2" creationId="{CC927281-75EC-2414-3018-48E1ECCFE8DB}"/>
          </ac:spMkLst>
        </pc:spChg>
        <pc:spChg chg="del mod">
          <ac:chgData name="実由 山本" userId="ea02699d99abfb38" providerId="LiveId" clId="{502C0C40-B675-4F6A-B69A-4ABE8256DE62}" dt="2024-03-17T06:51:21.679" v="883" actId="478"/>
          <ac:spMkLst>
            <pc:docMk/>
            <pc:sldMk cId="2468785226" sldId="268"/>
            <ac:spMk id="5" creationId="{05C80081-731F-FAC0-0F77-FD6B771E8D97}"/>
          </ac:spMkLst>
        </pc:spChg>
        <pc:spChg chg="add mod">
          <ac:chgData name="実由 山本" userId="ea02699d99abfb38" providerId="LiveId" clId="{502C0C40-B675-4F6A-B69A-4ABE8256DE62}" dt="2024-03-17T06:55:26.480" v="1105" actId="1076"/>
          <ac:spMkLst>
            <pc:docMk/>
            <pc:sldMk cId="2468785226" sldId="268"/>
            <ac:spMk id="8" creationId="{CEFC1AC7-51C2-3071-DBA4-F9E0DC9D7ED3}"/>
          </ac:spMkLst>
        </pc:spChg>
        <pc:graphicFrameChg chg="del">
          <ac:chgData name="実由 山本" userId="ea02699d99abfb38" providerId="LiveId" clId="{502C0C40-B675-4F6A-B69A-4ABE8256DE62}" dt="2024-03-17T06:46:38.869" v="569" actId="478"/>
          <ac:graphicFrameMkLst>
            <pc:docMk/>
            <pc:sldMk cId="2468785226" sldId="268"/>
            <ac:graphicFrameMk id="3" creationId="{C25C4C02-1664-18D2-3112-2A366E94C5AC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実由 山本" userId="ea02699d99abfb38" providerId="LiveId" clId="{502C0C40-B675-4F6A-B69A-4ABE8256DE62}" dt="2024-03-17T06:46:50.992" v="570"/>
              <pc2:cmMkLst xmlns:pc2="http://schemas.microsoft.com/office/powerpoint/2019/9/main/command">
                <pc:docMk/>
                <pc:sldMk cId="2468785226" sldId="268"/>
                <pc2:cmMk id="{74345563-7979-4FEA-8A75-245FCBCFACDD}"/>
              </pc2:cmMkLst>
            </pc226:cmChg>
          </p:ext>
        </pc:extLst>
      </pc:sldChg>
      <pc:sldChg chg="addSp delSp modSp add mod addCm delCm">
        <pc:chgData name="実由 山本" userId="ea02699d99abfb38" providerId="LiveId" clId="{502C0C40-B675-4F6A-B69A-4ABE8256DE62}" dt="2024-03-17T10:24:08.645" v="2489" actId="1076"/>
        <pc:sldMkLst>
          <pc:docMk/>
          <pc:sldMk cId="431272872" sldId="269"/>
        </pc:sldMkLst>
        <pc:spChg chg="del">
          <ac:chgData name="実由 山本" userId="ea02699d99abfb38" providerId="LiveId" clId="{502C0C40-B675-4F6A-B69A-4ABE8256DE62}" dt="2024-03-17T10:24:04.834" v="2487" actId="478"/>
          <ac:spMkLst>
            <pc:docMk/>
            <pc:sldMk cId="431272872" sldId="269"/>
            <ac:spMk id="2" creationId="{CC927281-75EC-2414-3018-48E1ECCFE8DB}"/>
          </ac:spMkLst>
        </pc:spChg>
        <pc:spChg chg="add mod">
          <ac:chgData name="実由 山本" userId="ea02699d99abfb38" providerId="LiveId" clId="{502C0C40-B675-4F6A-B69A-4ABE8256DE62}" dt="2024-03-17T06:56:00.266" v="1109" actId="1076"/>
          <ac:spMkLst>
            <pc:docMk/>
            <pc:sldMk cId="431272872" sldId="269"/>
            <ac:spMk id="3" creationId="{851E3B2B-6EF5-245B-9A9D-72CE51BA9649}"/>
          </ac:spMkLst>
        </pc:spChg>
        <pc:spChg chg="add mod">
          <ac:chgData name="実由 山本" userId="ea02699d99abfb38" providerId="LiveId" clId="{502C0C40-B675-4F6A-B69A-4ABE8256DE62}" dt="2024-03-17T06:51:35.953" v="887" actId="1076"/>
          <ac:spMkLst>
            <pc:docMk/>
            <pc:sldMk cId="431272872" sldId="269"/>
            <ac:spMk id="5" creationId="{78467A5D-C096-2E0A-CC97-59ADAD578C3D}"/>
          </ac:spMkLst>
        </pc:spChg>
        <pc:spChg chg="add mod">
          <ac:chgData name="実由 山本" userId="ea02699d99abfb38" providerId="LiveId" clId="{502C0C40-B675-4F6A-B69A-4ABE8256DE62}" dt="2024-03-17T06:51:35.953" v="887" actId="1076"/>
          <ac:spMkLst>
            <pc:docMk/>
            <pc:sldMk cId="431272872" sldId="269"/>
            <ac:spMk id="8" creationId="{020DC204-8D49-55F6-1773-1825D831A377}"/>
          </ac:spMkLst>
        </pc:spChg>
        <pc:spChg chg="add mod">
          <ac:chgData name="実由 山本" userId="ea02699d99abfb38" providerId="LiveId" clId="{502C0C40-B675-4F6A-B69A-4ABE8256DE62}" dt="2024-03-17T06:51:35.953" v="887" actId="1076"/>
          <ac:spMkLst>
            <pc:docMk/>
            <pc:sldMk cId="431272872" sldId="269"/>
            <ac:spMk id="9" creationId="{DB1798BD-0666-02CB-7DFF-73C09C0FF083}"/>
          </ac:spMkLst>
        </pc:spChg>
        <pc:spChg chg="add mod">
          <ac:chgData name="実由 山本" userId="ea02699d99abfb38" providerId="LiveId" clId="{502C0C40-B675-4F6A-B69A-4ABE8256DE62}" dt="2024-03-17T06:51:31.855" v="886" actId="1076"/>
          <ac:spMkLst>
            <pc:docMk/>
            <pc:sldMk cId="431272872" sldId="269"/>
            <ac:spMk id="10" creationId="{7EC7030A-7796-41AE-7844-44181DEB8142}"/>
          </ac:spMkLst>
        </pc:spChg>
        <pc:spChg chg="add mod">
          <ac:chgData name="実由 山本" userId="ea02699d99abfb38" providerId="LiveId" clId="{502C0C40-B675-4F6A-B69A-4ABE8256DE62}" dt="2024-03-17T10:24:08.645" v="2489" actId="1076"/>
          <ac:spMkLst>
            <pc:docMk/>
            <pc:sldMk cId="431272872" sldId="269"/>
            <ac:spMk id="12" creationId="{501280FD-9956-A431-8D08-E2B990163F3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実由 山本" userId="ea02699d99abfb38" providerId="LiveId" clId="{502C0C40-B675-4F6A-B69A-4ABE8256DE62}" dt="2024-03-17T06:51:53.500" v="889"/>
              <pc2:cmMkLst xmlns:pc2="http://schemas.microsoft.com/office/powerpoint/2019/9/main/command">
                <pc:docMk/>
                <pc:sldMk cId="431272872" sldId="269"/>
                <pc2:cmMk id="{AF4BCA14-365D-4549-AEDE-650D3BB346E1}"/>
              </pc2:cmMkLst>
            </pc226:cmChg>
            <pc226:cmChg xmlns:pc226="http://schemas.microsoft.com/office/powerpoint/2022/06/main/command" chg="del">
              <pc226:chgData name="実由 山本" userId="ea02699d99abfb38" providerId="LiveId" clId="{502C0C40-B675-4F6A-B69A-4ABE8256DE62}" dt="2024-03-17T06:51:47.342" v="888"/>
              <pc2:cmMkLst xmlns:pc2="http://schemas.microsoft.com/office/powerpoint/2019/9/main/command">
                <pc:docMk/>
                <pc:sldMk cId="431272872" sldId="269"/>
                <pc2:cmMk id="{1F7F9429-CEE0-4546-9642-037054EBD85A}"/>
              </pc2:cmMkLst>
            </pc226:cmChg>
          </p:ext>
        </pc:extLst>
      </pc:sldChg>
      <pc:sldChg chg="addSp delSp modSp add mod addCm delCm">
        <pc:chgData name="実由 山本" userId="ea02699d99abfb38" providerId="LiveId" clId="{502C0C40-B675-4F6A-B69A-4ABE8256DE62}" dt="2024-03-17T10:24:24.244" v="2495" actId="1076"/>
        <pc:sldMkLst>
          <pc:docMk/>
          <pc:sldMk cId="2915661280" sldId="270"/>
        </pc:sldMkLst>
        <pc:spChg chg="del">
          <ac:chgData name="実由 山本" userId="ea02699d99abfb38" providerId="LiveId" clId="{502C0C40-B675-4F6A-B69A-4ABE8256DE62}" dt="2024-03-17T10:24:21.442" v="2494" actId="478"/>
          <ac:spMkLst>
            <pc:docMk/>
            <pc:sldMk cId="2915661280" sldId="270"/>
            <ac:spMk id="2" creationId="{CC927281-75EC-2414-3018-48E1ECCFE8DB}"/>
          </ac:spMkLst>
        </pc:spChg>
        <pc:spChg chg="add mod">
          <ac:chgData name="実由 山本" userId="ea02699d99abfb38" providerId="LiveId" clId="{502C0C40-B675-4F6A-B69A-4ABE8256DE62}" dt="2024-03-17T06:53:26.256" v="977" actId="20577"/>
          <ac:spMkLst>
            <pc:docMk/>
            <pc:sldMk cId="2915661280" sldId="270"/>
            <ac:spMk id="5" creationId="{B7DD4410-5A15-0BB0-30C9-84F6DC47F513}"/>
          </ac:spMkLst>
        </pc:spChg>
        <pc:spChg chg="add mod">
          <ac:chgData name="実由 山本" userId="ea02699d99abfb38" providerId="LiveId" clId="{502C0C40-B675-4F6A-B69A-4ABE8256DE62}" dt="2024-03-17T10:24:24.244" v="2495" actId="1076"/>
          <ac:spMkLst>
            <pc:docMk/>
            <pc:sldMk cId="2915661280" sldId="270"/>
            <ac:spMk id="9" creationId="{77049655-004B-AE6F-6799-A0B06B0432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実由 山本" userId="ea02699d99abfb38" providerId="LiveId" clId="{502C0C40-B675-4F6A-B69A-4ABE8256DE62}" dt="2024-03-17T06:53:34.504" v="978"/>
              <pc2:cmMkLst xmlns:pc2="http://schemas.microsoft.com/office/powerpoint/2019/9/main/command">
                <pc:docMk/>
                <pc:sldMk cId="2915661280" sldId="270"/>
                <pc2:cmMk id="{AD5DCAA6-4807-44DD-9FF9-089E2043714F}"/>
              </pc2:cmMkLst>
            </pc226:cmChg>
            <pc226:cmChg xmlns:pc226="http://schemas.microsoft.com/office/powerpoint/2022/06/main/command" chg="del">
              <pc226:chgData name="実由 山本" userId="ea02699d99abfb38" providerId="LiveId" clId="{502C0C40-B675-4F6A-B69A-4ABE8256DE62}" dt="2024-03-17T06:52:08.286" v="891"/>
              <pc2:cmMkLst xmlns:pc2="http://schemas.microsoft.com/office/powerpoint/2019/9/main/command">
                <pc:docMk/>
                <pc:sldMk cId="2915661280" sldId="270"/>
                <pc2:cmMk id="{EF8B5EC6-6528-49EE-B74F-BED539ED742B}"/>
              </pc2:cmMkLst>
            </pc226:cmChg>
          </p:ext>
        </pc:extLst>
      </pc:sldChg>
      <pc:sldChg chg="addSp delSp modSp add mod addCm delCm">
        <pc:chgData name="実由 山本" userId="ea02699d99abfb38" providerId="LiveId" clId="{502C0C40-B675-4F6A-B69A-4ABE8256DE62}" dt="2024-03-17T10:24:33.435" v="2499" actId="1076"/>
        <pc:sldMkLst>
          <pc:docMk/>
          <pc:sldMk cId="2626067719" sldId="271"/>
        </pc:sldMkLst>
        <pc:spChg chg="del mod">
          <ac:chgData name="実由 山本" userId="ea02699d99abfb38" providerId="LiveId" clId="{502C0C40-B675-4F6A-B69A-4ABE8256DE62}" dt="2024-03-17T10:24:29.580" v="2498" actId="478"/>
          <ac:spMkLst>
            <pc:docMk/>
            <pc:sldMk cId="2626067719" sldId="271"/>
            <ac:spMk id="2" creationId="{CC927281-75EC-2414-3018-48E1ECCFE8DB}"/>
          </ac:spMkLst>
        </pc:spChg>
        <pc:spChg chg="add mod">
          <ac:chgData name="実由 山本" userId="ea02699d99abfb38" providerId="LiveId" clId="{502C0C40-B675-4F6A-B69A-4ABE8256DE62}" dt="2024-03-17T06:55:17.271" v="1103" actId="1076"/>
          <ac:spMkLst>
            <pc:docMk/>
            <pc:sldMk cId="2626067719" sldId="271"/>
            <ac:spMk id="3" creationId="{FFF700EC-6EAB-0D2C-8761-FBC973D93870}"/>
          </ac:spMkLst>
        </pc:spChg>
        <pc:spChg chg="add mod">
          <ac:chgData name="実由 山本" userId="ea02699d99abfb38" providerId="LiveId" clId="{502C0C40-B675-4F6A-B69A-4ABE8256DE62}" dt="2024-03-17T06:55:19.675" v="1104" actId="1076"/>
          <ac:spMkLst>
            <pc:docMk/>
            <pc:sldMk cId="2626067719" sldId="271"/>
            <ac:spMk id="5" creationId="{DFF8CEC4-85F9-EE94-F131-AAFC2CFC718E}"/>
          </ac:spMkLst>
        </pc:spChg>
        <pc:spChg chg="add mod">
          <ac:chgData name="実由 山本" userId="ea02699d99abfb38" providerId="LiveId" clId="{502C0C40-B675-4F6A-B69A-4ABE8256DE62}" dt="2024-03-17T10:24:33.435" v="2499" actId="1076"/>
          <ac:spMkLst>
            <pc:docMk/>
            <pc:sldMk cId="2626067719" sldId="271"/>
            <ac:spMk id="9" creationId="{609BE59C-0895-F062-8FF0-3F09EC4955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実由 山本" userId="ea02699d99abfb38" providerId="LiveId" clId="{502C0C40-B675-4F6A-B69A-4ABE8256DE62}" dt="2024-03-17T06:53:47.331" v="980"/>
              <pc2:cmMkLst xmlns:pc2="http://schemas.microsoft.com/office/powerpoint/2019/9/main/command">
                <pc:docMk/>
                <pc:sldMk cId="2626067719" sldId="271"/>
                <pc2:cmMk id="{2458AF72-1AE7-47A3-A8E5-E712CD47BB57}"/>
              </pc2:cmMkLst>
            </pc226:cmChg>
            <pc226:cmChg xmlns:pc226="http://schemas.microsoft.com/office/powerpoint/2022/06/main/command" chg="add">
              <pc226:chgData name="実由 山本" userId="ea02699d99abfb38" providerId="LiveId" clId="{502C0C40-B675-4F6A-B69A-4ABE8256DE62}" dt="2024-03-17T06:55:12.764" v="1102"/>
              <pc2:cmMkLst xmlns:pc2="http://schemas.microsoft.com/office/powerpoint/2019/9/main/command">
                <pc:docMk/>
                <pc:sldMk cId="2626067719" sldId="271"/>
                <pc2:cmMk id="{A76DAF74-C250-487B-964C-7DB88BFD957D}"/>
              </pc2:cmMkLst>
            </pc226:cmChg>
          </p:ext>
        </pc:extLst>
      </pc:sldChg>
      <pc:sldChg chg="addSp delSp modSp add mod addCm delCm modCm">
        <pc:chgData name="実由 山本" userId="ea02699d99abfb38" providerId="LiveId" clId="{502C0C40-B675-4F6A-B69A-4ABE8256DE62}" dt="2024-03-17T10:24:44.470" v="2503" actId="1076"/>
        <pc:sldMkLst>
          <pc:docMk/>
          <pc:sldMk cId="3746051304" sldId="272"/>
        </pc:sldMkLst>
        <pc:spChg chg="del mod">
          <ac:chgData name="実由 山本" userId="ea02699d99abfb38" providerId="LiveId" clId="{502C0C40-B675-4F6A-B69A-4ABE8256DE62}" dt="2024-03-17T10:24:39.678" v="2501" actId="478"/>
          <ac:spMkLst>
            <pc:docMk/>
            <pc:sldMk cId="3746051304" sldId="272"/>
            <ac:spMk id="2" creationId="{CC927281-75EC-2414-3018-48E1ECCFE8DB}"/>
          </ac:spMkLst>
        </pc:spChg>
        <pc:spChg chg="add mod">
          <ac:chgData name="実由 山本" userId="ea02699d99abfb38" providerId="LiveId" clId="{502C0C40-B675-4F6A-B69A-4ABE8256DE62}" dt="2024-03-17T06:58:47.648" v="1139" actId="1076"/>
          <ac:spMkLst>
            <pc:docMk/>
            <pc:sldMk cId="3746051304" sldId="272"/>
            <ac:spMk id="3" creationId="{655424F1-7F6B-832F-094B-200B48A79CC4}"/>
          </ac:spMkLst>
        </pc:spChg>
        <pc:spChg chg="add mod">
          <ac:chgData name="実由 山本" userId="ea02699d99abfb38" providerId="LiveId" clId="{502C0C40-B675-4F6A-B69A-4ABE8256DE62}" dt="2024-03-17T06:59:00.818" v="1149" actId="20577"/>
          <ac:spMkLst>
            <pc:docMk/>
            <pc:sldMk cId="3746051304" sldId="272"/>
            <ac:spMk id="5" creationId="{54DD3614-CED2-9123-1EC2-90B17386E789}"/>
          </ac:spMkLst>
        </pc:spChg>
        <pc:spChg chg="add mod">
          <ac:chgData name="実由 山本" userId="ea02699d99abfb38" providerId="LiveId" clId="{502C0C40-B675-4F6A-B69A-4ABE8256DE62}" dt="2024-03-17T06:59:47.389" v="1265" actId="208"/>
          <ac:spMkLst>
            <pc:docMk/>
            <pc:sldMk cId="3746051304" sldId="272"/>
            <ac:spMk id="8" creationId="{C69CFDD2-96D9-1664-B078-2F5EC334606D}"/>
          </ac:spMkLst>
        </pc:spChg>
        <pc:spChg chg="add mod">
          <ac:chgData name="実由 山本" userId="ea02699d99abfb38" providerId="LiveId" clId="{502C0C40-B675-4F6A-B69A-4ABE8256DE62}" dt="2024-03-17T06:59:59.576" v="1267" actId="1076"/>
          <ac:spMkLst>
            <pc:docMk/>
            <pc:sldMk cId="3746051304" sldId="272"/>
            <ac:spMk id="9" creationId="{E433DD0B-2361-790B-6294-D818479664C9}"/>
          </ac:spMkLst>
        </pc:spChg>
        <pc:spChg chg="add mod">
          <ac:chgData name="実由 山本" userId="ea02699d99abfb38" providerId="LiveId" clId="{502C0C40-B675-4F6A-B69A-4ABE8256DE62}" dt="2024-03-17T06:59:59.576" v="1267" actId="1076"/>
          <ac:spMkLst>
            <pc:docMk/>
            <pc:sldMk cId="3746051304" sldId="272"/>
            <ac:spMk id="10" creationId="{4609C394-1E67-0930-00FE-D8B1EE575BAF}"/>
          </ac:spMkLst>
        </pc:spChg>
        <pc:spChg chg="add mod">
          <ac:chgData name="実由 山本" userId="ea02699d99abfb38" providerId="LiveId" clId="{502C0C40-B675-4F6A-B69A-4ABE8256DE62}" dt="2024-03-17T07:00:19.787" v="1269" actId="1076"/>
          <ac:spMkLst>
            <pc:docMk/>
            <pc:sldMk cId="3746051304" sldId="272"/>
            <ac:spMk id="11" creationId="{8C579F9A-325E-7804-1687-FEB3EF888823}"/>
          </ac:spMkLst>
        </pc:spChg>
        <pc:spChg chg="add mod">
          <ac:chgData name="実由 山本" userId="ea02699d99abfb38" providerId="LiveId" clId="{502C0C40-B675-4F6A-B69A-4ABE8256DE62}" dt="2024-03-17T07:00:19.787" v="1269" actId="1076"/>
          <ac:spMkLst>
            <pc:docMk/>
            <pc:sldMk cId="3746051304" sldId="272"/>
            <ac:spMk id="12" creationId="{E71DCFFF-C6CF-999B-7896-DD03E48B1375}"/>
          </ac:spMkLst>
        </pc:spChg>
        <pc:spChg chg="add mod">
          <ac:chgData name="実由 山本" userId="ea02699d99abfb38" providerId="LiveId" clId="{502C0C40-B675-4F6A-B69A-4ABE8256DE62}" dt="2024-03-17T07:00:33.529" v="1296" actId="1076"/>
          <ac:spMkLst>
            <pc:docMk/>
            <pc:sldMk cId="3746051304" sldId="272"/>
            <ac:spMk id="13" creationId="{81BD2E65-1398-AA83-5CFA-BDCA85D72A00}"/>
          </ac:spMkLst>
        </pc:spChg>
        <pc:spChg chg="add mod">
          <ac:chgData name="実由 山本" userId="ea02699d99abfb38" providerId="LiveId" clId="{502C0C40-B675-4F6A-B69A-4ABE8256DE62}" dt="2024-03-17T07:01:14.701" v="1452" actId="1076"/>
          <ac:spMkLst>
            <pc:docMk/>
            <pc:sldMk cId="3746051304" sldId="272"/>
            <ac:spMk id="14" creationId="{62EEE396-80E6-1305-A1F3-7E0B035A7C78}"/>
          </ac:spMkLst>
        </pc:spChg>
        <pc:spChg chg="add mod">
          <ac:chgData name="実由 山本" userId="ea02699d99abfb38" providerId="LiveId" clId="{502C0C40-B675-4F6A-B69A-4ABE8256DE62}" dt="2024-03-17T10:24:44.470" v="2503" actId="1076"/>
          <ac:spMkLst>
            <pc:docMk/>
            <pc:sldMk cId="3746051304" sldId="272"/>
            <ac:spMk id="16" creationId="{0FE548B3-AE81-E27F-3333-D1B9F66408C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実由 山本" userId="ea02699d99abfb38" providerId="LiveId" clId="{502C0C40-B675-4F6A-B69A-4ABE8256DE62}" dt="2024-03-17T06:56:14.413" v="1112"/>
              <pc2:cmMkLst xmlns:pc2="http://schemas.microsoft.com/office/powerpoint/2019/9/main/command">
                <pc:docMk/>
                <pc:sldMk cId="3746051304" sldId="272"/>
                <pc2:cmMk id="{273F828D-B3A6-4AD5-8A8C-F91F153D2BF7}"/>
              </pc2:cmMkLst>
            </pc226:cmChg>
            <pc226:cmChg xmlns:pc226="http://schemas.microsoft.com/office/powerpoint/2022/06/main/command" chg="add">
              <pc226:chgData name="実由 山本" userId="ea02699d99abfb38" providerId="LiveId" clId="{502C0C40-B675-4F6A-B69A-4ABE8256DE62}" dt="2024-03-17T07:07:13.537" v="1890"/>
              <pc2:cmMkLst xmlns:pc2="http://schemas.microsoft.com/office/powerpoint/2019/9/main/command">
                <pc:docMk/>
                <pc:sldMk cId="3746051304" sldId="272"/>
                <pc2:cmMk id="{8999FAFD-9A7B-41EF-887A-60F1835A5AB6}"/>
              </pc2:cmMkLst>
            </pc226:cmChg>
          </p:ext>
        </pc:extLst>
      </pc:sldChg>
      <pc:sldChg chg="addSp delSp modSp add mod addCm">
        <pc:chgData name="実由 山本" userId="ea02699d99abfb38" providerId="LiveId" clId="{502C0C40-B675-4F6A-B69A-4ABE8256DE62}" dt="2024-03-17T10:24:52.860" v="2506" actId="1076"/>
        <pc:sldMkLst>
          <pc:docMk/>
          <pc:sldMk cId="3205083159" sldId="273"/>
        </pc:sldMkLst>
        <pc:spChg chg="del">
          <ac:chgData name="実由 山本" userId="ea02699d99abfb38" providerId="LiveId" clId="{502C0C40-B675-4F6A-B69A-4ABE8256DE62}" dt="2024-03-17T10:24:49.156" v="2505" actId="478"/>
          <ac:spMkLst>
            <pc:docMk/>
            <pc:sldMk cId="3205083159" sldId="273"/>
            <ac:spMk id="2" creationId="{CC927281-75EC-2414-3018-48E1ECCFE8DB}"/>
          </ac:spMkLst>
        </pc:spChg>
        <pc:spChg chg="del">
          <ac:chgData name="実由 山本" userId="ea02699d99abfb38" providerId="LiveId" clId="{502C0C40-B675-4F6A-B69A-4ABE8256DE62}" dt="2024-03-17T07:01:46.102" v="1458" actId="478"/>
          <ac:spMkLst>
            <pc:docMk/>
            <pc:sldMk cId="3205083159" sldId="273"/>
            <ac:spMk id="3" creationId="{655424F1-7F6B-832F-094B-200B48A79CC4}"/>
          </ac:spMkLst>
        </pc:spChg>
        <pc:spChg chg="del">
          <ac:chgData name="実由 山本" userId="ea02699d99abfb38" providerId="LiveId" clId="{502C0C40-B675-4F6A-B69A-4ABE8256DE62}" dt="2024-03-17T07:01:43.219" v="1454" actId="478"/>
          <ac:spMkLst>
            <pc:docMk/>
            <pc:sldMk cId="3205083159" sldId="273"/>
            <ac:spMk id="5" creationId="{54DD3614-CED2-9123-1EC2-90B17386E789}"/>
          </ac:spMkLst>
        </pc:spChg>
        <pc:spChg chg="del">
          <ac:chgData name="実由 山本" userId="ea02699d99abfb38" providerId="LiveId" clId="{502C0C40-B675-4F6A-B69A-4ABE8256DE62}" dt="2024-03-17T07:01:43.219" v="1454" actId="478"/>
          <ac:spMkLst>
            <pc:docMk/>
            <pc:sldMk cId="3205083159" sldId="273"/>
            <ac:spMk id="8" creationId="{C69CFDD2-96D9-1664-B078-2F5EC334606D}"/>
          </ac:spMkLst>
        </pc:spChg>
        <pc:spChg chg="del">
          <ac:chgData name="実由 山本" userId="ea02699d99abfb38" providerId="LiveId" clId="{502C0C40-B675-4F6A-B69A-4ABE8256DE62}" dt="2024-03-17T07:01:45.260" v="1457" actId="478"/>
          <ac:spMkLst>
            <pc:docMk/>
            <pc:sldMk cId="3205083159" sldId="273"/>
            <ac:spMk id="9" creationId="{E433DD0B-2361-790B-6294-D818479664C9}"/>
          </ac:spMkLst>
        </pc:spChg>
        <pc:spChg chg="del mod">
          <ac:chgData name="実由 山本" userId="ea02699d99abfb38" providerId="LiveId" clId="{502C0C40-B675-4F6A-B69A-4ABE8256DE62}" dt="2024-03-17T07:01:44.694" v="1456" actId="478"/>
          <ac:spMkLst>
            <pc:docMk/>
            <pc:sldMk cId="3205083159" sldId="273"/>
            <ac:spMk id="10" creationId="{4609C394-1E67-0930-00FE-D8B1EE575BAF}"/>
          </ac:spMkLst>
        </pc:spChg>
        <pc:spChg chg="del">
          <ac:chgData name="実由 山本" userId="ea02699d99abfb38" providerId="LiveId" clId="{502C0C40-B675-4F6A-B69A-4ABE8256DE62}" dt="2024-03-17T07:01:43.219" v="1454" actId="478"/>
          <ac:spMkLst>
            <pc:docMk/>
            <pc:sldMk cId="3205083159" sldId="273"/>
            <ac:spMk id="11" creationId="{8C579F9A-325E-7804-1687-FEB3EF888823}"/>
          </ac:spMkLst>
        </pc:spChg>
        <pc:spChg chg="del">
          <ac:chgData name="実由 山本" userId="ea02699d99abfb38" providerId="LiveId" clId="{502C0C40-B675-4F6A-B69A-4ABE8256DE62}" dt="2024-03-17T07:01:43.219" v="1454" actId="478"/>
          <ac:spMkLst>
            <pc:docMk/>
            <pc:sldMk cId="3205083159" sldId="273"/>
            <ac:spMk id="12" creationId="{E71DCFFF-C6CF-999B-7896-DD03E48B1375}"/>
          </ac:spMkLst>
        </pc:spChg>
        <pc:spChg chg="del">
          <ac:chgData name="実由 山本" userId="ea02699d99abfb38" providerId="LiveId" clId="{502C0C40-B675-4F6A-B69A-4ABE8256DE62}" dt="2024-03-17T07:01:43.219" v="1454" actId="478"/>
          <ac:spMkLst>
            <pc:docMk/>
            <pc:sldMk cId="3205083159" sldId="273"/>
            <ac:spMk id="13" creationId="{81BD2E65-1398-AA83-5CFA-BDCA85D72A00}"/>
          </ac:spMkLst>
        </pc:spChg>
        <pc:spChg chg="del">
          <ac:chgData name="実由 山本" userId="ea02699d99abfb38" providerId="LiveId" clId="{502C0C40-B675-4F6A-B69A-4ABE8256DE62}" dt="2024-03-17T07:01:43.219" v="1454" actId="478"/>
          <ac:spMkLst>
            <pc:docMk/>
            <pc:sldMk cId="3205083159" sldId="273"/>
            <ac:spMk id="14" creationId="{62EEE396-80E6-1305-A1F3-7E0B035A7C78}"/>
          </ac:spMkLst>
        </pc:spChg>
        <pc:spChg chg="add mod">
          <ac:chgData name="実由 山本" userId="ea02699d99abfb38" providerId="LiveId" clId="{502C0C40-B675-4F6A-B69A-4ABE8256DE62}" dt="2024-03-17T07:02:47.467" v="1565" actId="1076"/>
          <ac:spMkLst>
            <pc:docMk/>
            <pc:sldMk cId="3205083159" sldId="273"/>
            <ac:spMk id="15" creationId="{1D090B61-F809-CBDC-1A62-7F187198A41F}"/>
          </ac:spMkLst>
        </pc:spChg>
        <pc:spChg chg="add mod">
          <ac:chgData name="実由 山本" userId="ea02699d99abfb38" providerId="LiveId" clId="{502C0C40-B675-4F6A-B69A-4ABE8256DE62}" dt="2024-03-17T07:02:54.182" v="1567" actId="1076"/>
          <ac:spMkLst>
            <pc:docMk/>
            <pc:sldMk cId="3205083159" sldId="273"/>
            <ac:spMk id="17" creationId="{F9DAAD3B-334B-23BC-F535-EC7EAA2EE99D}"/>
          </ac:spMkLst>
        </pc:spChg>
        <pc:spChg chg="add mod">
          <ac:chgData name="実由 山本" userId="ea02699d99abfb38" providerId="LiveId" clId="{502C0C40-B675-4F6A-B69A-4ABE8256DE62}" dt="2024-03-17T07:03:05.452" v="1579" actId="14100"/>
          <ac:spMkLst>
            <pc:docMk/>
            <pc:sldMk cId="3205083159" sldId="273"/>
            <ac:spMk id="18" creationId="{ABD9824E-F4D5-566A-6754-7DDE6F7CBF74}"/>
          </ac:spMkLst>
        </pc:spChg>
        <pc:spChg chg="add del mod">
          <ac:chgData name="実由 山本" userId="ea02699d99abfb38" providerId="LiveId" clId="{502C0C40-B675-4F6A-B69A-4ABE8256DE62}" dt="2024-03-17T07:03:31.823" v="1677" actId="478"/>
          <ac:spMkLst>
            <pc:docMk/>
            <pc:sldMk cId="3205083159" sldId="273"/>
            <ac:spMk id="19" creationId="{AC043FC9-935C-C421-0D9C-71D7E88EADA5}"/>
          </ac:spMkLst>
        </pc:spChg>
        <pc:spChg chg="add mod">
          <ac:chgData name="実由 山本" userId="ea02699d99abfb38" providerId="LiveId" clId="{502C0C40-B675-4F6A-B69A-4ABE8256DE62}" dt="2024-03-17T07:05:57.954" v="1875" actId="1076"/>
          <ac:spMkLst>
            <pc:docMk/>
            <pc:sldMk cId="3205083159" sldId="273"/>
            <ac:spMk id="21" creationId="{AC8ECDE7-1577-F139-0EEC-8DB51AE2896B}"/>
          </ac:spMkLst>
        </pc:spChg>
        <pc:spChg chg="add mod">
          <ac:chgData name="実由 山本" userId="ea02699d99abfb38" providerId="LiveId" clId="{502C0C40-B675-4F6A-B69A-4ABE8256DE62}" dt="2024-03-17T07:06:01.068" v="1876" actId="1076"/>
          <ac:spMkLst>
            <pc:docMk/>
            <pc:sldMk cId="3205083159" sldId="273"/>
            <ac:spMk id="22" creationId="{8D615848-3DDE-20DC-8E96-2754293F274D}"/>
          </ac:spMkLst>
        </pc:spChg>
        <pc:spChg chg="add del">
          <ac:chgData name="実由 山本" userId="ea02699d99abfb38" providerId="LiveId" clId="{502C0C40-B675-4F6A-B69A-4ABE8256DE62}" dt="2024-03-17T07:06:05.935" v="1878" actId="22"/>
          <ac:spMkLst>
            <pc:docMk/>
            <pc:sldMk cId="3205083159" sldId="273"/>
            <ac:spMk id="24" creationId="{3EEDCAF1-06A3-3D0D-E1B5-16161477A785}"/>
          </ac:spMkLst>
        </pc:spChg>
        <pc:spChg chg="add mod">
          <ac:chgData name="実由 山本" userId="ea02699d99abfb38" providerId="LiveId" clId="{502C0C40-B675-4F6A-B69A-4ABE8256DE62}" dt="2024-03-17T10:24:52.860" v="2506" actId="1076"/>
          <ac:spMkLst>
            <pc:docMk/>
            <pc:sldMk cId="3205083159" sldId="273"/>
            <ac:spMk id="26" creationId="{6778DF51-81B4-F339-FF1B-89F075435CAB}"/>
          </ac:spMkLst>
        </pc:spChg>
        <pc:graphicFrameChg chg="add mod modGraphic">
          <ac:chgData name="実由 山本" userId="ea02699d99abfb38" providerId="LiveId" clId="{502C0C40-B675-4F6A-B69A-4ABE8256DE62}" dt="2024-03-17T07:04:31.193" v="1803" actId="14100"/>
          <ac:graphicFrameMkLst>
            <pc:docMk/>
            <pc:sldMk cId="3205083159" sldId="273"/>
            <ac:graphicFrameMk id="20" creationId="{2C376933-C0C3-951A-7DD1-AC7001B54FE2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実由 山本" userId="ea02699d99abfb38" providerId="LiveId" clId="{502C0C40-B675-4F6A-B69A-4ABE8256DE62}" dt="2024-03-17T07:07:20.547" v="1891"/>
              <pc2:cmMkLst xmlns:pc2="http://schemas.microsoft.com/office/powerpoint/2019/9/main/command">
                <pc:docMk/>
                <pc:sldMk cId="3205083159" sldId="273"/>
                <pc2:cmMk id="{66FB10BC-69C4-4797-A7C4-D8FCBA0AE21F}"/>
              </pc2:cmMkLst>
            </pc226:cmChg>
          </p:ext>
        </pc:extLst>
      </pc:sldChg>
      <pc:sldChg chg="addSp delSp modSp add mod addCm">
        <pc:chgData name="実由 山本" userId="ea02699d99abfb38" providerId="LiveId" clId="{502C0C40-B675-4F6A-B69A-4ABE8256DE62}" dt="2024-03-17T10:24:58.950" v="2509" actId="1076"/>
        <pc:sldMkLst>
          <pc:docMk/>
          <pc:sldMk cId="2179479242" sldId="274"/>
        </pc:sldMkLst>
        <pc:spChg chg="del">
          <ac:chgData name="実由 山本" userId="ea02699d99abfb38" providerId="LiveId" clId="{502C0C40-B675-4F6A-B69A-4ABE8256DE62}" dt="2024-03-17T10:24:55.242" v="2507" actId="478"/>
          <ac:spMkLst>
            <pc:docMk/>
            <pc:sldMk cId="2179479242" sldId="274"/>
            <ac:spMk id="2" creationId="{CC927281-75EC-2414-3018-48E1ECCFE8DB}"/>
          </ac:spMkLst>
        </pc:spChg>
        <pc:spChg chg="add mod">
          <ac:chgData name="実由 山本" userId="ea02699d99abfb38" providerId="LiveId" clId="{502C0C40-B675-4F6A-B69A-4ABE8256DE62}" dt="2024-03-17T10:24:58.950" v="2509" actId="1076"/>
          <ac:spMkLst>
            <pc:docMk/>
            <pc:sldMk cId="2179479242" sldId="274"/>
            <ac:spMk id="5" creationId="{5C13B27F-C9BD-3CE9-8A1E-D40E6A9B0A33}"/>
          </ac:spMkLst>
        </pc:spChg>
        <pc:spChg chg="mod">
          <ac:chgData name="実由 山本" userId="ea02699d99abfb38" providerId="LiveId" clId="{502C0C40-B675-4F6A-B69A-4ABE8256DE62}" dt="2024-03-17T07:06:13.913" v="1889" actId="20577"/>
          <ac:spMkLst>
            <pc:docMk/>
            <pc:sldMk cId="2179479242" sldId="274"/>
            <ac:spMk id="21" creationId="{AC8ECDE7-1577-F139-0EEC-8DB51AE2896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実由 山本" userId="ea02699d99abfb38" providerId="LiveId" clId="{502C0C40-B675-4F6A-B69A-4ABE8256DE62}" dt="2024-03-17T07:07:36.531" v="1892"/>
              <pc2:cmMkLst xmlns:pc2="http://schemas.microsoft.com/office/powerpoint/2019/9/main/command">
                <pc:docMk/>
                <pc:sldMk cId="2179479242" sldId="274"/>
                <pc2:cmMk id="{BC12E3D2-7550-42C0-B3F8-6E19C588DCE9}"/>
              </pc2:cmMkLst>
            </pc226:cmChg>
          </p:ext>
        </pc:extLst>
      </pc:sldChg>
      <pc:sldChg chg="addSp delSp modSp add mod addCm">
        <pc:chgData name="実由 山本" userId="ea02699d99abfb38" providerId="LiveId" clId="{502C0C40-B675-4F6A-B69A-4ABE8256DE62}" dt="2024-03-17T10:25:07.161" v="2512" actId="1076"/>
        <pc:sldMkLst>
          <pc:docMk/>
          <pc:sldMk cId="3408917669" sldId="275"/>
        </pc:sldMkLst>
        <pc:spChg chg="del">
          <ac:chgData name="実由 山本" userId="ea02699d99abfb38" providerId="LiveId" clId="{502C0C40-B675-4F6A-B69A-4ABE8256DE62}" dt="2024-03-17T10:25:01.871" v="2510" actId="478"/>
          <ac:spMkLst>
            <pc:docMk/>
            <pc:sldMk cId="3408917669" sldId="275"/>
            <ac:spMk id="2" creationId="{CC927281-75EC-2414-3018-48E1ECCFE8DB}"/>
          </ac:spMkLst>
        </pc:spChg>
        <pc:spChg chg="add mod">
          <ac:chgData name="実由 山本" userId="ea02699d99abfb38" providerId="LiveId" clId="{502C0C40-B675-4F6A-B69A-4ABE8256DE62}" dt="2024-03-17T07:10:45.735" v="1960" actId="1076"/>
          <ac:spMkLst>
            <pc:docMk/>
            <pc:sldMk cId="3408917669" sldId="275"/>
            <ac:spMk id="3" creationId="{5EA8C371-9732-36C7-1FF9-7E0470CB53AB}"/>
          </ac:spMkLst>
        </pc:spChg>
        <pc:spChg chg="add mod">
          <ac:chgData name="実由 山本" userId="ea02699d99abfb38" providerId="LiveId" clId="{502C0C40-B675-4F6A-B69A-4ABE8256DE62}" dt="2024-03-17T07:10:36.487" v="1958" actId="1076"/>
          <ac:spMkLst>
            <pc:docMk/>
            <pc:sldMk cId="3408917669" sldId="275"/>
            <ac:spMk id="5" creationId="{06D05167-A5DF-7A46-55E9-5F0503FF9822}"/>
          </ac:spMkLst>
        </pc:spChg>
        <pc:spChg chg="add mod">
          <ac:chgData name="実由 山本" userId="ea02699d99abfb38" providerId="LiveId" clId="{502C0C40-B675-4F6A-B69A-4ABE8256DE62}" dt="2024-03-17T07:10:49.508" v="1961" actId="1076"/>
          <ac:spMkLst>
            <pc:docMk/>
            <pc:sldMk cId="3408917669" sldId="275"/>
            <ac:spMk id="8" creationId="{6D421862-F02D-F96F-92CB-A97B3E988596}"/>
          </ac:spMkLst>
        </pc:spChg>
        <pc:spChg chg="add mod">
          <ac:chgData name="実由 山本" userId="ea02699d99abfb38" providerId="LiveId" clId="{502C0C40-B675-4F6A-B69A-4ABE8256DE62}" dt="2024-03-17T07:10:57.428" v="1963" actId="1076"/>
          <ac:spMkLst>
            <pc:docMk/>
            <pc:sldMk cId="3408917669" sldId="275"/>
            <ac:spMk id="9" creationId="{5F1276EA-7198-D6E2-8F9B-9CC5B07903D2}"/>
          </ac:spMkLst>
        </pc:spChg>
        <pc:spChg chg="add mod">
          <ac:chgData name="実由 山本" userId="ea02699d99abfb38" providerId="LiveId" clId="{502C0C40-B675-4F6A-B69A-4ABE8256DE62}" dt="2024-03-17T10:25:07.161" v="2512" actId="1076"/>
          <ac:spMkLst>
            <pc:docMk/>
            <pc:sldMk cId="3408917669" sldId="275"/>
            <ac:spMk id="11" creationId="{0E125BEB-CA76-F464-DA92-E523E912D902}"/>
          </ac:spMkLst>
        </pc:spChg>
        <pc:spChg chg="mod">
          <ac:chgData name="実由 山本" userId="ea02699d99abfb38" providerId="LiveId" clId="{502C0C40-B675-4F6A-B69A-4ABE8256DE62}" dt="2024-03-17T07:10:11.137" v="1952" actId="120"/>
          <ac:spMkLst>
            <pc:docMk/>
            <pc:sldMk cId="3408917669" sldId="275"/>
            <ac:spMk id="15" creationId="{1D090B61-F809-CBDC-1A62-7F187198A41F}"/>
          </ac:spMkLst>
        </pc:spChg>
        <pc:spChg chg="del">
          <ac:chgData name="実由 山本" userId="ea02699d99abfb38" providerId="LiveId" clId="{502C0C40-B675-4F6A-B69A-4ABE8256DE62}" dt="2024-03-17T07:09:50.623" v="1894" actId="478"/>
          <ac:spMkLst>
            <pc:docMk/>
            <pc:sldMk cId="3408917669" sldId="275"/>
            <ac:spMk id="18" creationId="{ABD9824E-F4D5-566A-6754-7DDE6F7CBF74}"/>
          </ac:spMkLst>
        </pc:spChg>
        <pc:spChg chg="del">
          <ac:chgData name="実由 山本" userId="ea02699d99abfb38" providerId="LiveId" clId="{502C0C40-B675-4F6A-B69A-4ABE8256DE62}" dt="2024-03-17T07:10:58.683" v="1964" actId="478"/>
          <ac:spMkLst>
            <pc:docMk/>
            <pc:sldMk cId="3408917669" sldId="275"/>
            <ac:spMk id="21" creationId="{AC8ECDE7-1577-F139-0EEC-8DB51AE2896B}"/>
          </ac:spMkLst>
        </pc:spChg>
        <pc:spChg chg="del">
          <ac:chgData name="実由 山本" userId="ea02699d99abfb38" providerId="LiveId" clId="{502C0C40-B675-4F6A-B69A-4ABE8256DE62}" dt="2024-03-17T07:09:50.623" v="1894" actId="478"/>
          <ac:spMkLst>
            <pc:docMk/>
            <pc:sldMk cId="3408917669" sldId="275"/>
            <ac:spMk id="22" creationId="{8D615848-3DDE-20DC-8E96-2754293F274D}"/>
          </ac:spMkLst>
        </pc:spChg>
        <pc:graphicFrameChg chg="del">
          <ac:chgData name="実由 山本" userId="ea02699d99abfb38" providerId="LiveId" clId="{502C0C40-B675-4F6A-B69A-4ABE8256DE62}" dt="2024-03-17T07:09:50.623" v="1894" actId="478"/>
          <ac:graphicFrameMkLst>
            <pc:docMk/>
            <pc:sldMk cId="3408917669" sldId="275"/>
            <ac:graphicFrameMk id="20" creationId="{2C376933-C0C3-951A-7DD1-AC7001B54FE2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実由 山本" userId="ea02699d99abfb38" providerId="LiveId" clId="{502C0C40-B675-4F6A-B69A-4ABE8256DE62}" dt="2024-03-17T07:12:47.519" v="2001"/>
              <pc2:cmMkLst xmlns:pc2="http://schemas.microsoft.com/office/powerpoint/2019/9/main/command">
                <pc:docMk/>
                <pc:sldMk cId="3408917669" sldId="275"/>
                <pc2:cmMk id="{28BA7129-86DC-434F-97C9-78A3E781B16C}"/>
              </pc2:cmMkLst>
            </pc226:cmChg>
          </p:ext>
        </pc:extLst>
      </pc:sldChg>
      <pc:sldChg chg="addSp delSp modSp add mod addCm">
        <pc:chgData name="実由 山本" userId="ea02699d99abfb38" providerId="LiveId" clId="{502C0C40-B675-4F6A-B69A-4ABE8256DE62}" dt="2024-03-17T10:24:15.720" v="2492" actId="1076"/>
        <pc:sldMkLst>
          <pc:docMk/>
          <pc:sldMk cId="4144634750" sldId="276"/>
        </pc:sldMkLst>
        <pc:spChg chg="del">
          <ac:chgData name="実由 山本" userId="ea02699d99abfb38" providerId="LiveId" clId="{502C0C40-B675-4F6A-B69A-4ABE8256DE62}" dt="2024-03-17T10:24:11.204" v="2490" actId="478"/>
          <ac:spMkLst>
            <pc:docMk/>
            <pc:sldMk cId="4144634750" sldId="276"/>
            <ac:spMk id="2" creationId="{CC927281-75EC-2414-3018-48E1ECCFE8DB}"/>
          </ac:spMkLst>
        </pc:spChg>
        <pc:spChg chg="add mod">
          <ac:chgData name="実由 山本" userId="ea02699d99abfb38" providerId="LiveId" clId="{502C0C40-B675-4F6A-B69A-4ABE8256DE62}" dt="2024-03-17T10:24:15.720" v="2492" actId="1076"/>
          <ac:spMkLst>
            <pc:docMk/>
            <pc:sldMk cId="4144634750" sldId="276"/>
            <ac:spMk id="5" creationId="{F2905D81-6D87-4E65-FA59-21E0755C8D04}"/>
          </ac:spMkLst>
        </pc:spChg>
        <pc:spChg chg="mod">
          <ac:chgData name="実由 山本" userId="ea02699d99abfb38" providerId="LiveId" clId="{502C0C40-B675-4F6A-B69A-4ABE8256DE62}" dt="2024-03-17T07:11:57.977" v="1996" actId="20577"/>
          <ac:spMkLst>
            <pc:docMk/>
            <pc:sldMk cId="4144634750" sldId="276"/>
            <ac:spMk id="8" creationId="{CEFC1AC7-51C2-3071-DBA4-F9E0DC9D7ED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実由 山本" userId="ea02699d99abfb38" providerId="LiveId" clId="{502C0C40-B675-4F6A-B69A-4ABE8256DE62}" dt="2024-03-17T07:12:09.419" v="1997"/>
              <pc2:cmMkLst xmlns:pc2="http://schemas.microsoft.com/office/powerpoint/2019/9/main/command">
                <pc:docMk/>
                <pc:sldMk cId="4144634750" sldId="276"/>
                <pc2:cmMk id="{A413A4CC-2F9D-4DF6-B1A6-8716E758F67A}"/>
              </pc2:cmMkLst>
            </pc226:cmChg>
          </p:ext>
        </pc:extLst>
      </pc:sldChg>
      <pc:sldChg chg="addSp delSp modSp add mod ord addCm">
        <pc:chgData name="実由 山本" userId="ea02699d99abfb38" providerId="LiveId" clId="{502C0C40-B675-4F6A-B69A-4ABE8256DE62}" dt="2024-03-17T10:25:14.391" v="2515" actId="1076"/>
        <pc:sldMkLst>
          <pc:docMk/>
          <pc:sldMk cId="1781755658" sldId="277"/>
        </pc:sldMkLst>
        <pc:spChg chg="del">
          <ac:chgData name="実由 山本" userId="ea02699d99abfb38" providerId="LiveId" clId="{502C0C40-B675-4F6A-B69A-4ABE8256DE62}" dt="2024-03-17T10:25:10.397" v="2513" actId="478"/>
          <ac:spMkLst>
            <pc:docMk/>
            <pc:sldMk cId="1781755658" sldId="277"/>
            <ac:spMk id="2" creationId="{CC927281-75EC-2414-3018-48E1ECCFE8DB}"/>
          </ac:spMkLst>
        </pc:spChg>
        <pc:spChg chg="add del mod">
          <ac:chgData name="実由 山本" userId="ea02699d99abfb38" providerId="LiveId" clId="{502C0C40-B675-4F6A-B69A-4ABE8256DE62}" dt="2024-03-17T07:13:05.451" v="2012" actId="478"/>
          <ac:spMkLst>
            <pc:docMk/>
            <pc:sldMk cId="1781755658" sldId="277"/>
            <ac:spMk id="3" creationId="{894B9CA7-3E7F-5491-79B0-F3CED10C7F4A}"/>
          </ac:spMkLst>
        </pc:spChg>
        <pc:spChg chg="add mod">
          <ac:chgData name="実由 山本" userId="ea02699d99abfb38" providerId="LiveId" clId="{502C0C40-B675-4F6A-B69A-4ABE8256DE62}" dt="2024-03-17T07:13:03.904" v="2011"/>
          <ac:spMkLst>
            <pc:docMk/>
            <pc:sldMk cId="1781755658" sldId="277"/>
            <ac:spMk id="5" creationId="{137B5459-9FEB-52F6-A42E-243B262DA2C7}"/>
          </ac:spMkLst>
        </pc:spChg>
        <pc:spChg chg="add mod">
          <ac:chgData name="実由 山本" userId="ea02699d99abfb38" providerId="LiveId" clId="{502C0C40-B675-4F6A-B69A-4ABE8256DE62}" dt="2024-03-17T07:14:39.879" v="2115" actId="1076"/>
          <ac:spMkLst>
            <pc:docMk/>
            <pc:sldMk cId="1781755658" sldId="277"/>
            <ac:spMk id="14" creationId="{287B74BD-D2A2-A189-6D46-A3FE3E59EC05}"/>
          </ac:spMkLst>
        </pc:spChg>
        <pc:spChg chg="add mod">
          <ac:chgData name="実由 山本" userId="ea02699d99abfb38" providerId="LiveId" clId="{502C0C40-B675-4F6A-B69A-4ABE8256DE62}" dt="2024-03-17T07:14:46.481" v="2116"/>
          <ac:spMkLst>
            <pc:docMk/>
            <pc:sldMk cId="1781755658" sldId="277"/>
            <ac:spMk id="15" creationId="{F239B930-D43B-C213-513E-2CA80238E7CB}"/>
          </ac:spMkLst>
        </pc:spChg>
        <pc:spChg chg="add mod">
          <ac:chgData name="実由 山本" userId="ea02699d99abfb38" providerId="LiveId" clId="{502C0C40-B675-4F6A-B69A-4ABE8256DE62}" dt="2024-03-17T07:14:53.194" v="2117"/>
          <ac:spMkLst>
            <pc:docMk/>
            <pc:sldMk cId="1781755658" sldId="277"/>
            <ac:spMk id="16" creationId="{5906C071-909E-EB12-6A48-825D91342F81}"/>
          </ac:spMkLst>
        </pc:spChg>
        <pc:spChg chg="add mod">
          <ac:chgData name="実由 山本" userId="ea02699d99abfb38" providerId="LiveId" clId="{502C0C40-B675-4F6A-B69A-4ABE8256DE62}" dt="2024-03-17T10:25:14.391" v="2515" actId="1076"/>
          <ac:spMkLst>
            <pc:docMk/>
            <pc:sldMk cId="1781755658" sldId="277"/>
            <ac:spMk id="18" creationId="{EE7E223A-BC47-9713-B06D-9FEE6FCC54C6}"/>
          </ac:spMkLst>
        </pc:spChg>
        <pc:graphicFrameChg chg="add mod modGraphic">
          <ac:chgData name="実由 山本" userId="ea02699d99abfb38" providerId="LiveId" clId="{502C0C40-B675-4F6A-B69A-4ABE8256DE62}" dt="2024-03-17T07:13:55.806" v="2078" actId="1076"/>
          <ac:graphicFrameMkLst>
            <pc:docMk/>
            <pc:sldMk cId="1781755658" sldId="277"/>
            <ac:graphicFrameMk id="8" creationId="{1DCA5E8B-4EBA-9F3A-3DB7-4A8F08E4F6D2}"/>
          </ac:graphicFrameMkLst>
        </pc:graphicFrameChg>
        <pc:graphicFrameChg chg="add mod">
          <ac:chgData name="実由 山本" userId="ea02699d99abfb38" providerId="LiveId" clId="{502C0C40-B675-4F6A-B69A-4ABE8256DE62}" dt="2024-03-17T07:14:01.154" v="2080" actId="1076"/>
          <ac:graphicFrameMkLst>
            <pc:docMk/>
            <pc:sldMk cId="1781755658" sldId="277"/>
            <ac:graphicFrameMk id="9" creationId="{4463D528-28EE-25BB-B764-5153E947EA75}"/>
          </ac:graphicFrameMkLst>
        </pc:graphicFrameChg>
        <pc:graphicFrameChg chg="add mod">
          <ac:chgData name="実由 山本" userId="ea02699d99abfb38" providerId="LiveId" clId="{502C0C40-B675-4F6A-B69A-4ABE8256DE62}" dt="2024-03-17T07:14:05.890" v="2082" actId="1076"/>
          <ac:graphicFrameMkLst>
            <pc:docMk/>
            <pc:sldMk cId="1781755658" sldId="277"/>
            <ac:graphicFrameMk id="10" creationId="{9049340F-EA7C-872E-746B-98E86AF9BF1C}"/>
          </ac:graphicFrameMkLst>
        </pc:graphicFrameChg>
        <pc:graphicFrameChg chg="add mod">
          <ac:chgData name="実由 山本" userId="ea02699d99abfb38" providerId="LiveId" clId="{502C0C40-B675-4F6A-B69A-4ABE8256DE62}" dt="2024-03-17T07:14:11.413" v="2084" actId="1076"/>
          <ac:graphicFrameMkLst>
            <pc:docMk/>
            <pc:sldMk cId="1781755658" sldId="277"/>
            <ac:graphicFrameMk id="11" creationId="{0CBEAC05-2761-1FEC-3240-2FE0EA634846}"/>
          </ac:graphicFrameMkLst>
        </pc:graphicFrameChg>
        <pc:graphicFrameChg chg="add del mod">
          <ac:chgData name="実由 山本" userId="ea02699d99abfb38" providerId="LiveId" clId="{502C0C40-B675-4F6A-B69A-4ABE8256DE62}" dt="2024-03-17T07:14:18.743" v="2086" actId="478"/>
          <ac:graphicFrameMkLst>
            <pc:docMk/>
            <pc:sldMk cId="1781755658" sldId="277"/>
            <ac:graphicFrameMk id="12" creationId="{0DA44C26-7A3E-D2BB-A2B3-1417B392608C}"/>
          </ac:graphicFrameMkLst>
        </pc:graphicFrameChg>
        <pc:graphicFrameChg chg="add mod">
          <ac:chgData name="実由 山本" userId="ea02699d99abfb38" providerId="LiveId" clId="{502C0C40-B675-4F6A-B69A-4ABE8256DE62}" dt="2024-03-17T07:14:22.151" v="2087"/>
          <ac:graphicFrameMkLst>
            <pc:docMk/>
            <pc:sldMk cId="1781755658" sldId="277"/>
            <ac:graphicFrameMk id="13" creationId="{A06D1E92-7197-9052-D933-9BA16A59DC1C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実由 山本" userId="ea02699d99abfb38" providerId="LiveId" clId="{502C0C40-B675-4F6A-B69A-4ABE8256DE62}" dt="2024-03-17T07:17:53.005" v="2291"/>
              <pc2:cmMkLst xmlns:pc2="http://schemas.microsoft.com/office/powerpoint/2019/9/main/command">
                <pc:docMk/>
                <pc:sldMk cId="1781755658" sldId="277"/>
                <pc2:cmMk id="{251AEFAE-68EA-4B92-B4BD-BB8511A5F255}"/>
              </pc2:cmMkLst>
            </pc226:cmChg>
          </p:ext>
        </pc:extLst>
      </pc:sldChg>
      <pc:sldChg chg="addSp delSp modSp add mod ord addCm">
        <pc:chgData name="実由 山本" userId="ea02699d99abfb38" providerId="LiveId" clId="{502C0C40-B675-4F6A-B69A-4ABE8256DE62}" dt="2024-03-17T10:25:28.078" v="2521" actId="1076"/>
        <pc:sldMkLst>
          <pc:docMk/>
          <pc:sldMk cId="3979160537" sldId="278"/>
        </pc:sldMkLst>
        <pc:spChg chg="del">
          <ac:chgData name="実由 山本" userId="ea02699d99abfb38" providerId="LiveId" clId="{502C0C40-B675-4F6A-B69A-4ABE8256DE62}" dt="2024-03-17T10:25:23.670" v="2519" actId="478"/>
          <ac:spMkLst>
            <pc:docMk/>
            <pc:sldMk cId="3979160537" sldId="278"/>
            <ac:spMk id="2" creationId="{CC927281-75EC-2414-3018-48E1ECCFE8DB}"/>
          </ac:spMkLst>
        </pc:spChg>
        <pc:spChg chg="add mod">
          <ac:chgData name="実由 山本" userId="ea02699d99abfb38" providerId="LiveId" clId="{502C0C40-B675-4F6A-B69A-4ABE8256DE62}" dt="2024-03-17T07:15:34.024" v="2121"/>
          <ac:spMkLst>
            <pc:docMk/>
            <pc:sldMk cId="3979160537" sldId="278"/>
            <ac:spMk id="3" creationId="{D5DB2D99-C3CC-C26C-283E-1AC08B441F15}"/>
          </ac:spMkLst>
        </pc:spChg>
        <pc:spChg chg="add mod">
          <ac:chgData name="実由 山本" userId="ea02699d99abfb38" providerId="LiveId" clId="{502C0C40-B675-4F6A-B69A-4ABE8256DE62}" dt="2024-03-17T07:15:34.024" v="2121"/>
          <ac:spMkLst>
            <pc:docMk/>
            <pc:sldMk cId="3979160537" sldId="278"/>
            <ac:spMk id="5" creationId="{37B03204-D01D-0624-87AA-C060769F4A07}"/>
          </ac:spMkLst>
        </pc:spChg>
        <pc:spChg chg="add mod">
          <ac:chgData name="実由 山本" userId="ea02699d99abfb38" providerId="LiveId" clId="{502C0C40-B675-4F6A-B69A-4ABE8256DE62}" dt="2024-03-17T07:16:17.359" v="2194" actId="20577"/>
          <ac:spMkLst>
            <pc:docMk/>
            <pc:sldMk cId="3979160537" sldId="278"/>
            <ac:spMk id="8" creationId="{48510A15-D2A1-B53C-E3F5-0544EC454986}"/>
          </ac:spMkLst>
        </pc:spChg>
        <pc:spChg chg="add del mod">
          <ac:chgData name="実由 山本" userId="ea02699d99abfb38" providerId="LiveId" clId="{502C0C40-B675-4F6A-B69A-4ABE8256DE62}" dt="2024-03-17T07:15:52.108" v="2123" actId="478"/>
          <ac:spMkLst>
            <pc:docMk/>
            <pc:sldMk cId="3979160537" sldId="278"/>
            <ac:spMk id="9" creationId="{4DCC6ADC-13D4-28DB-547E-0AF644F99344}"/>
          </ac:spMkLst>
        </pc:spChg>
        <pc:spChg chg="add mod">
          <ac:chgData name="実由 山本" userId="ea02699d99abfb38" providerId="LiveId" clId="{502C0C40-B675-4F6A-B69A-4ABE8256DE62}" dt="2024-03-17T07:16:36.022" v="2214" actId="20577"/>
          <ac:spMkLst>
            <pc:docMk/>
            <pc:sldMk cId="3979160537" sldId="278"/>
            <ac:spMk id="10" creationId="{D33AF66C-3F1A-C9BA-6845-3DEB275E5DBD}"/>
          </ac:spMkLst>
        </pc:spChg>
        <pc:spChg chg="add mod">
          <ac:chgData name="実由 山本" userId="ea02699d99abfb38" providerId="LiveId" clId="{502C0C40-B675-4F6A-B69A-4ABE8256DE62}" dt="2024-03-17T07:16:06.416" v="2156" actId="1076"/>
          <ac:spMkLst>
            <pc:docMk/>
            <pc:sldMk cId="3979160537" sldId="278"/>
            <ac:spMk id="11" creationId="{97734BF5-8A39-7C5C-663E-1731273E1EF1}"/>
          </ac:spMkLst>
        </pc:spChg>
        <pc:spChg chg="add mod">
          <ac:chgData name="実由 山本" userId="ea02699d99abfb38" providerId="LiveId" clId="{502C0C40-B675-4F6A-B69A-4ABE8256DE62}" dt="2024-03-17T07:16:46.902" v="2225" actId="1076"/>
          <ac:spMkLst>
            <pc:docMk/>
            <pc:sldMk cId="3979160537" sldId="278"/>
            <ac:spMk id="12" creationId="{1AFBF15B-58D5-F4AA-DBA4-53F684F697B2}"/>
          </ac:spMkLst>
        </pc:spChg>
        <pc:spChg chg="add mod">
          <ac:chgData name="実由 山本" userId="ea02699d99abfb38" providerId="LiveId" clId="{502C0C40-B675-4F6A-B69A-4ABE8256DE62}" dt="2024-03-17T10:25:28.078" v="2521" actId="1076"/>
          <ac:spMkLst>
            <pc:docMk/>
            <pc:sldMk cId="3979160537" sldId="278"/>
            <ac:spMk id="14" creationId="{92BDB81F-5984-1AE6-73DB-9C28325B3AD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実由 山本" userId="ea02699d99abfb38" providerId="LiveId" clId="{502C0C40-B675-4F6A-B69A-4ABE8256DE62}" dt="2024-03-17T07:18:00.921" v="2292"/>
              <pc2:cmMkLst xmlns:pc2="http://schemas.microsoft.com/office/powerpoint/2019/9/main/command">
                <pc:docMk/>
                <pc:sldMk cId="3979160537" sldId="278"/>
                <pc2:cmMk id="{1BCC8245-4E3B-444F-AFCD-CFB1FA0CFEEF}"/>
              </pc2:cmMkLst>
            </pc226:cmChg>
          </p:ext>
        </pc:extLst>
      </pc:sldChg>
      <pc:sldChg chg="addSp delSp modSp add mod addCm">
        <pc:chgData name="実由 山本" userId="ea02699d99abfb38" providerId="LiveId" clId="{502C0C40-B675-4F6A-B69A-4ABE8256DE62}" dt="2024-03-17T10:25:20.449" v="2518" actId="1076"/>
        <pc:sldMkLst>
          <pc:docMk/>
          <pc:sldMk cId="4010076750" sldId="279"/>
        </pc:sldMkLst>
        <pc:spChg chg="del">
          <ac:chgData name="実由 山本" userId="ea02699d99abfb38" providerId="LiveId" clId="{502C0C40-B675-4F6A-B69A-4ABE8256DE62}" dt="2024-03-17T10:25:17.241" v="2516" actId="478"/>
          <ac:spMkLst>
            <pc:docMk/>
            <pc:sldMk cId="4010076750" sldId="279"/>
            <ac:spMk id="2" creationId="{CC927281-75EC-2414-3018-48E1ECCFE8DB}"/>
          </ac:spMkLst>
        </pc:spChg>
        <pc:spChg chg="add mod">
          <ac:chgData name="実由 山本" userId="ea02699d99abfb38" providerId="LiveId" clId="{502C0C40-B675-4F6A-B69A-4ABE8256DE62}" dt="2024-03-17T07:17:26.314" v="2285" actId="1076"/>
          <ac:spMkLst>
            <pc:docMk/>
            <pc:sldMk cId="4010076750" sldId="279"/>
            <ac:spMk id="3" creationId="{444D4DE3-97F5-05FE-88C0-530EB45A2426}"/>
          </ac:spMkLst>
        </pc:spChg>
        <pc:spChg chg="add mod">
          <ac:chgData name="実由 山本" userId="ea02699d99abfb38" providerId="LiveId" clId="{502C0C40-B675-4F6A-B69A-4ABE8256DE62}" dt="2024-03-17T10:25:20.449" v="2518" actId="1076"/>
          <ac:spMkLst>
            <pc:docMk/>
            <pc:sldMk cId="4010076750" sldId="279"/>
            <ac:spMk id="13" creationId="{1F407B32-1CFD-FD61-F4D5-0D61BDBDF330}"/>
          </ac:spMkLst>
        </pc:spChg>
        <pc:spChg chg="mod">
          <ac:chgData name="実由 山本" userId="ea02699d99abfb38" providerId="LiveId" clId="{502C0C40-B675-4F6A-B69A-4ABE8256DE62}" dt="2024-03-17T07:17:11.053" v="2227" actId="1076"/>
          <ac:spMkLst>
            <pc:docMk/>
            <pc:sldMk cId="4010076750" sldId="279"/>
            <ac:spMk id="14" creationId="{287B74BD-D2A2-A189-6D46-A3FE3E59EC05}"/>
          </ac:spMkLst>
        </pc:spChg>
        <pc:graphicFrameChg chg="mod modGraphic">
          <ac:chgData name="実由 山本" userId="ea02699d99abfb38" providerId="LiveId" clId="{502C0C40-B675-4F6A-B69A-4ABE8256DE62}" dt="2024-03-17T07:17:28.936" v="2289" actId="20577"/>
          <ac:graphicFrameMkLst>
            <pc:docMk/>
            <pc:sldMk cId="4010076750" sldId="279"/>
            <ac:graphicFrameMk id="8" creationId="{1DCA5E8B-4EBA-9F3A-3DB7-4A8F08E4F6D2}"/>
          </ac:graphicFrameMkLst>
        </pc:graphicFrameChg>
        <pc:graphicFrameChg chg="mod">
          <ac:chgData name="実由 山本" userId="ea02699d99abfb38" providerId="LiveId" clId="{502C0C40-B675-4F6A-B69A-4ABE8256DE62}" dt="2024-03-17T07:17:11.053" v="2227" actId="1076"/>
          <ac:graphicFrameMkLst>
            <pc:docMk/>
            <pc:sldMk cId="4010076750" sldId="279"/>
            <ac:graphicFrameMk id="9" creationId="{4463D528-28EE-25BB-B764-5153E947EA75}"/>
          </ac:graphicFrameMkLst>
        </pc:graphicFrameChg>
        <pc:graphicFrameChg chg="mod">
          <ac:chgData name="実由 山本" userId="ea02699d99abfb38" providerId="LiveId" clId="{502C0C40-B675-4F6A-B69A-4ABE8256DE62}" dt="2024-03-17T07:17:11.053" v="2227" actId="1076"/>
          <ac:graphicFrameMkLst>
            <pc:docMk/>
            <pc:sldMk cId="4010076750" sldId="279"/>
            <ac:graphicFrameMk id="10" creationId="{9049340F-EA7C-872E-746B-98E86AF9BF1C}"/>
          </ac:graphicFrameMkLst>
        </pc:graphicFrameChg>
        <pc:graphicFrameChg chg="mod">
          <ac:chgData name="実由 山本" userId="ea02699d99abfb38" providerId="LiveId" clId="{502C0C40-B675-4F6A-B69A-4ABE8256DE62}" dt="2024-03-17T07:17:11.053" v="2227" actId="1076"/>
          <ac:graphicFrameMkLst>
            <pc:docMk/>
            <pc:sldMk cId="4010076750" sldId="279"/>
            <ac:graphicFrameMk id="11" creationId="{0CBEAC05-2761-1FEC-3240-2FE0EA634846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実由 山本" userId="ea02699d99abfb38" providerId="LiveId" clId="{502C0C40-B675-4F6A-B69A-4ABE8256DE62}" dt="2024-03-17T07:17:46.432" v="2290"/>
              <pc2:cmMkLst xmlns:pc2="http://schemas.microsoft.com/office/powerpoint/2019/9/main/command">
                <pc:docMk/>
                <pc:sldMk cId="4010076750" sldId="279"/>
                <pc2:cmMk id="{F9913DE7-A542-4946-BEB8-D8A462D22603}"/>
              </pc2:cmMkLst>
            </pc226:cmChg>
          </p:ext>
        </pc:extLst>
      </pc:sldChg>
      <pc:sldChg chg="addSp delSp modSp add mod addCm delCm">
        <pc:chgData name="実由 山本" userId="ea02699d99abfb38" providerId="LiveId" clId="{502C0C40-B675-4F6A-B69A-4ABE8256DE62}" dt="2024-03-17T10:25:36.513" v="2524" actId="1076"/>
        <pc:sldMkLst>
          <pc:docMk/>
          <pc:sldMk cId="3230094953" sldId="280"/>
        </pc:sldMkLst>
        <pc:spChg chg="del">
          <ac:chgData name="実由 山本" userId="ea02699d99abfb38" providerId="LiveId" clId="{502C0C40-B675-4F6A-B69A-4ABE8256DE62}" dt="2024-03-17T10:25:32.004" v="2523" actId="478"/>
          <ac:spMkLst>
            <pc:docMk/>
            <pc:sldMk cId="3230094953" sldId="280"/>
            <ac:spMk id="2" creationId="{CC927281-75EC-2414-3018-48E1ECCFE8DB}"/>
          </ac:spMkLst>
        </pc:spChg>
        <pc:spChg chg="add mod">
          <ac:chgData name="実由 山本" userId="ea02699d99abfb38" providerId="LiveId" clId="{502C0C40-B675-4F6A-B69A-4ABE8256DE62}" dt="2024-03-17T07:20:23.421" v="2420" actId="20577"/>
          <ac:spMkLst>
            <pc:docMk/>
            <pc:sldMk cId="3230094953" sldId="280"/>
            <ac:spMk id="8" creationId="{9B5705CA-9470-0961-72A9-A75DEF8B4579}"/>
          </ac:spMkLst>
        </pc:spChg>
        <pc:spChg chg="add mod">
          <ac:chgData name="実由 山本" userId="ea02699d99abfb38" providerId="LiveId" clId="{502C0C40-B675-4F6A-B69A-4ABE8256DE62}" dt="2024-03-17T10:25:36.513" v="2524" actId="1076"/>
          <ac:spMkLst>
            <pc:docMk/>
            <pc:sldMk cId="3230094953" sldId="280"/>
            <ac:spMk id="10" creationId="{71218AE2-C605-0757-28B8-78407490F3BC}"/>
          </ac:spMkLst>
        </pc:spChg>
        <pc:graphicFrameChg chg="add mod modGraphic">
          <ac:chgData name="実由 山本" userId="ea02699d99abfb38" providerId="LiveId" clId="{502C0C40-B675-4F6A-B69A-4ABE8256DE62}" dt="2024-03-17T07:20:27.767" v="2421" actId="14734"/>
          <ac:graphicFrameMkLst>
            <pc:docMk/>
            <pc:sldMk cId="3230094953" sldId="280"/>
            <ac:graphicFrameMk id="3" creationId="{3247D8EB-3348-8E90-791C-5E6EEEE5A15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実由 山本" userId="ea02699d99abfb38" providerId="LiveId" clId="{502C0C40-B675-4F6A-B69A-4ABE8256DE62}" dt="2024-03-17T07:20:36.646" v="2422"/>
              <pc2:cmMkLst xmlns:pc2="http://schemas.microsoft.com/office/powerpoint/2019/9/main/command">
                <pc:docMk/>
                <pc:sldMk cId="3230094953" sldId="280"/>
                <pc2:cmMk id="{97715458-A5B6-477A-B814-E2EA590C2BFC}"/>
              </pc2:cmMkLst>
            </pc226:cmChg>
            <pc226:cmChg xmlns:pc226="http://schemas.microsoft.com/office/powerpoint/2022/06/main/command" chg="add">
              <pc226:chgData name="実由 山本" userId="ea02699d99abfb38" providerId="LiveId" clId="{502C0C40-B675-4F6A-B69A-4ABE8256DE62}" dt="2024-03-17T07:20:41.704" v="2423"/>
              <pc2:cmMkLst xmlns:pc2="http://schemas.microsoft.com/office/powerpoint/2019/9/main/command">
                <pc:docMk/>
                <pc:sldMk cId="3230094953" sldId="280"/>
                <pc2:cmMk id="{B53EA1A4-1DCA-4417-A35E-056EB8F4C99C}"/>
              </pc2:cmMkLst>
            </pc226:cmChg>
          </p:ext>
        </pc:extLst>
      </pc:sldChg>
      <pc:sldChg chg="addSp delSp modSp add mod addCm delCm modCm">
        <pc:chgData name="実由 山本" userId="ea02699d99abfb38" providerId="LiveId" clId="{502C0C40-B675-4F6A-B69A-4ABE8256DE62}" dt="2024-03-17T10:41:50.736" v="2560" actId="22"/>
        <pc:sldMkLst>
          <pc:docMk/>
          <pc:sldMk cId="368148007" sldId="281"/>
        </pc:sldMkLst>
        <pc:spChg chg="del mod">
          <ac:chgData name="実由 山本" userId="ea02699d99abfb38" providerId="LiveId" clId="{502C0C40-B675-4F6A-B69A-4ABE8256DE62}" dt="2024-03-17T10:25:39.854" v="2526" actId="478"/>
          <ac:spMkLst>
            <pc:docMk/>
            <pc:sldMk cId="368148007" sldId="281"/>
            <ac:spMk id="2" creationId="{CC927281-75EC-2414-3018-48E1ECCFE8DB}"/>
          </ac:spMkLst>
        </pc:spChg>
        <pc:spChg chg="mod">
          <ac:chgData name="実由 山本" userId="ea02699d99abfb38" providerId="LiveId" clId="{502C0C40-B675-4F6A-B69A-4ABE8256DE62}" dt="2024-03-17T07:21:07.004" v="2445" actId="20577"/>
          <ac:spMkLst>
            <pc:docMk/>
            <pc:sldMk cId="368148007" sldId="281"/>
            <ac:spMk id="8" creationId="{9B5705CA-9470-0961-72A9-A75DEF8B4579}"/>
          </ac:spMkLst>
        </pc:spChg>
        <pc:spChg chg="add mod">
          <ac:chgData name="実由 山本" userId="ea02699d99abfb38" providerId="LiveId" clId="{502C0C40-B675-4F6A-B69A-4ABE8256DE62}" dt="2024-03-17T10:25:45.601" v="2528" actId="1076"/>
          <ac:spMkLst>
            <pc:docMk/>
            <pc:sldMk cId="368148007" sldId="281"/>
            <ac:spMk id="9" creationId="{CB1E0CF3-D416-C6C3-0EE7-C5850F6CB3B7}"/>
          </ac:spMkLst>
        </pc:spChg>
        <pc:spChg chg="add del">
          <ac:chgData name="実由 山本" userId="ea02699d99abfb38" providerId="LiveId" clId="{502C0C40-B675-4F6A-B69A-4ABE8256DE62}" dt="2024-03-17T10:41:50.736" v="2560" actId="22"/>
          <ac:spMkLst>
            <pc:docMk/>
            <pc:sldMk cId="368148007" sldId="281"/>
            <ac:spMk id="11" creationId="{B0B4642E-BF82-421B-5E49-BC1B63D4826B}"/>
          </ac:spMkLst>
        </pc:spChg>
        <pc:graphicFrameChg chg="del">
          <ac:chgData name="実由 山本" userId="ea02699d99abfb38" providerId="LiveId" clId="{502C0C40-B675-4F6A-B69A-4ABE8256DE62}" dt="2024-03-17T07:21:02.054" v="2427" actId="478"/>
          <ac:graphicFrameMkLst>
            <pc:docMk/>
            <pc:sldMk cId="368148007" sldId="281"/>
            <ac:graphicFrameMk id="3" creationId="{3247D8EB-3348-8E90-791C-5E6EEEE5A15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実由 山本" userId="ea02699d99abfb38" providerId="LiveId" clId="{502C0C40-B675-4F6A-B69A-4ABE8256DE62}" dt="2024-03-17T07:21:02.057" v="2428" actId="2056"/>
              <pc2:cmMkLst xmlns:pc2="http://schemas.microsoft.com/office/powerpoint/2019/9/main/command">
                <pc:docMk/>
                <pc:sldMk cId="368148007" sldId="281"/>
                <pc2:cmMk id="{9B324154-0158-498A-A3E3-C8BF73F70CC4}"/>
              </pc2:cmMkLst>
            </pc226:cmChg>
            <pc226:cmChg xmlns:pc226="http://schemas.microsoft.com/office/powerpoint/2022/06/main/command" chg="del">
              <pc226:chgData name="実由 山本" userId="ea02699d99abfb38" providerId="LiveId" clId="{502C0C40-B675-4F6A-B69A-4ABE8256DE62}" dt="2024-03-17T07:20:49.933" v="2425"/>
              <pc2:cmMkLst xmlns:pc2="http://schemas.microsoft.com/office/powerpoint/2019/9/main/command">
                <pc:docMk/>
                <pc:sldMk cId="368148007" sldId="281"/>
                <pc2:cmMk id="{B7B153BB-A974-48B2-A97C-AF4681437434}"/>
              </pc2:cmMkLst>
            </pc226:cmChg>
          </p:ext>
        </pc:extLst>
      </pc:sldChg>
      <pc:sldChg chg="delSp modSp new mod ord">
        <pc:chgData name="実由 山本" userId="ea02699d99abfb38" providerId="LiveId" clId="{502C0C40-B675-4F6A-B69A-4ABE8256DE62}" dt="2024-03-17T10:26:19.563" v="2547" actId="14100"/>
        <pc:sldMkLst>
          <pc:docMk/>
          <pc:sldMk cId="2829548089" sldId="282"/>
        </pc:sldMkLst>
        <pc:spChg chg="mod">
          <ac:chgData name="実由 山本" userId="ea02699d99abfb38" providerId="LiveId" clId="{502C0C40-B675-4F6A-B69A-4ABE8256DE62}" dt="2024-03-17T10:26:19.563" v="2547" actId="14100"/>
          <ac:spMkLst>
            <pc:docMk/>
            <pc:sldMk cId="2829548089" sldId="282"/>
            <ac:spMk id="2" creationId="{C2048CDF-ABB8-30B5-0BAE-40BA50D34A4B}"/>
          </ac:spMkLst>
        </pc:spChg>
        <pc:spChg chg="del">
          <ac:chgData name="実由 山本" userId="ea02699d99abfb38" providerId="LiveId" clId="{502C0C40-B675-4F6A-B69A-4ABE8256DE62}" dt="2024-03-17T10:25:58.253" v="2532" actId="478"/>
          <ac:spMkLst>
            <pc:docMk/>
            <pc:sldMk cId="2829548089" sldId="282"/>
            <ac:spMk id="3" creationId="{96F2F821-D161-9009-D230-8C3DC43E9913}"/>
          </ac:spMkLst>
        </pc:spChg>
      </pc:sldChg>
      <pc:sldChg chg="delSp modSp new mod">
        <pc:chgData name="実由 山本" userId="ea02699d99abfb38" providerId="LiveId" clId="{502C0C40-B675-4F6A-B69A-4ABE8256DE62}" dt="2024-03-17T10:42:34.070" v="2582" actId="20577"/>
        <pc:sldMkLst>
          <pc:docMk/>
          <pc:sldMk cId="61554750" sldId="283"/>
        </pc:sldMkLst>
        <pc:spChg chg="mod">
          <ac:chgData name="実由 山本" userId="ea02699d99abfb38" providerId="LiveId" clId="{502C0C40-B675-4F6A-B69A-4ABE8256DE62}" dt="2024-03-17T10:42:34.070" v="2582" actId="20577"/>
          <ac:spMkLst>
            <pc:docMk/>
            <pc:sldMk cId="61554750" sldId="283"/>
            <ac:spMk id="2" creationId="{F7D42FAB-AF33-3D65-371D-1D45A3890A03}"/>
          </ac:spMkLst>
        </pc:spChg>
        <pc:spChg chg="del">
          <ac:chgData name="実由 山本" userId="ea02699d99abfb38" providerId="LiveId" clId="{502C0C40-B675-4F6A-B69A-4ABE8256DE62}" dt="2024-03-17T10:41:59.168" v="2562" actId="478"/>
          <ac:spMkLst>
            <pc:docMk/>
            <pc:sldMk cId="61554750" sldId="283"/>
            <ac:spMk id="3" creationId="{12392349-D209-78E6-BFF4-0B326028893A}"/>
          </ac:spMkLst>
        </pc:spChg>
      </pc:sldChg>
      <pc:sldChg chg="addSp delSp modSp new mod">
        <pc:chgData name="実由 山本" userId="ea02699d99abfb38" providerId="LiveId" clId="{502C0C40-B675-4F6A-B69A-4ABE8256DE62}" dt="2024-03-17T10:44:14.343" v="2610" actId="14100"/>
        <pc:sldMkLst>
          <pc:docMk/>
          <pc:sldMk cId="3504877188" sldId="284"/>
        </pc:sldMkLst>
        <pc:spChg chg="del">
          <ac:chgData name="実由 山本" userId="ea02699d99abfb38" providerId="LiveId" clId="{502C0C40-B675-4F6A-B69A-4ABE8256DE62}" dt="2024-03-17T10:42:54.638" v="2585" actId="478"/>
          <ac:spMkLst>
            <pc:docMk/>
            <pc:sldMk cId="3504877188" sldId="284"/>
            <ac:spMk id="2" creationId="{92433097-662C-425E-7D40-CD1521FD8B33}"/>
          </ac:spMkLst>
        </pc:spChg>
        <pc:spChg chg="del">
          <ac:chgData name="実由 山本" userId="ea02699d99abfb38" providerId="LiveId" clId="{502C0C40-B675-4F6A-B69A-4ABE8256DE62}" dt="2024-03-17T10:42:53.593" v="2584" actId="478"/>
          <ac:spMkLst>
            <pc:docMk/>
            <pc:sldMk cId="3504877188" sldId="284"/>
            <ac:spMk id="3" creationId="{8E2639B1-057C-72E8-3217-AA40D1289B6F}"/>
          </ac:spMkLst>
        </pc:spChg>
        <pc:graphicFrameChg chg="add mod modGraphic">
          <ac:chgData name="実由 山本" userId="ea02699d99abfb38" providerId="LiveId" clId="{502C0C40-B675-4F6A-B69A-4ABE8256DE62}" dt="2024-03-17T10:44:14.343" v="2610" actId="14100"/>
          <ac:graphicFrameMkLst>
            <pc:docMk/>
            <pc:sldMk cId="3504877188" sldId="284"/>
            <ac:graphicFrameMk id="4" creationId="{68463D5C-6AA2-A54A-33F2-207F10919CE2}"/>
          </ac:graphicFrameMkLst>
        </pc:graphicFrameChg>
      </pc:sldChg>
      <pc:sldChg chg="addSp modSp add mod">
        <pc:chgData name="実由 山本" userId="ea02699d99abfb38" providerId="LiveId" clId="{502C0C40-B675-4F6A-B69A-4ABE8256DE62}" dt="2024-03-17T10:44:58.693" v="2624"/>
        <pc:sldMkLst>
          <pc:docMk/>
          <pc:sldMk cId="328881318" sldId="285"/>
        </pc:sldMkLst>
        <pc:spChg chg="add mod">
          <ac:chgData name="実由 山本" userId="ea02699d99abfb38" providerId="LiveId" clId="{502C0C40-B675-4F6A-B69A-4ABE8256DE62}" dt="2024-03-17T10:44:58.693" v="2624"/>
          <ac:spMkLst>
            <pc:docMk/>
            <pc:sldMk cId="328881318" sldId="285"/>
            <ac:spMk id="2" creationId="{2B94A6A5-F265-29BF-71FF-B0416D89BD75}"/>
          </ac:spMkLst>
        </pc:spChg>
        <pc:spChg chg="add mod">
          <ac:chgData name="実由 山本" userId="ea02699d99abfb38" providerId="LiveId" clId="{502C0C40-B675-4F6A-B69A-4ABE8256DE62}" dt="2024-03-17T10:44:58.693" v="2624"/>
          <ac:spMkLst>
            <pc:docMk/>
            <pc:sldMk cId="328881318" sldId="285"/>
            <ac:spMk id="3" creationId="{0A73B901-04DC-059C-919C-62CE5126D1D3}"/>
          </ac:spMkLst>
        </pc:spChg>
        <pc:spChg chg="add mod">
          <ac:chgData name="実由 山本" userId="ea02699d99abfb38" providerId="LiveId" clId="{502C0C40-B675-4F6A-B69A-4ABE8256DE62}" dt="2024-03-17T10:44:58.693" v="2624"/>
          <ac:spMkLst>
            <pc:docMk/>
            <pc:sldMk cId="328881318" sldId="285"/>
            <ac:spMk id="5" creationId="{AB76E607-D1B6-24FA-7BA9-30E6E01CB34C}"/>
          </ac:spMkLst>
        </pc:spChg>
        <pc:spChg chg="add mod">
          <ac:chgData name="実由 山本" userId="ea02699d99abfb38" providerId="LiveId" clId="{502C0C40-B675-4F6A-B69A-4ABE8256DE62}" dt="2024-03-17T10:44:58.693" v="2624"/>
          <ac:spMkLst>
            <pc:docMk/>
            <pc:sldMk cId="328881318" sldId="285"/>
            <ac:spMk id="6" creationId="{CBA249F6-A414-A8A8-5D79-C14981987FDB}"/>
          </ac:spMkLst>
        </pc:spChg>
        <pc:spChg chg="add mod">
          <ac:chgData name="実由 山本" userId="ea02699d99abfb38" providerId="LiveId" clId="{502C0C40-B675-4F6A-B69A-4ABE8256DE62}" dt="2024-03-17T10:44:58.693" v="2624"/>
          <ac:spMkLst>
            <pc:docMk/>
            <pc:sldMk cId="328881318" sldId="285"/>
            <ac:spMk id="7" creationId="{D0B5167A-D82A-E45B-AB82-4DB41858D2F0}"/>
          </ac:spMkLst>
        </pc:spChg>
        <pc:graphicFrameChg chg="mod modGraphic">
          <ac:chgData name="実由 山本" userId="ea02699d99abfb38" providerId="LiveId" clId="{502C0C40-B675-4F6A-B69A-4ABE8256DE62}" dt="2024-03-17T10:44:43.096" v="2623" actId="20577"/>
          <ac:graphicFrameMkLst>
            <pc:docMk/>
            <pc:sldMk cId="328881318" sldId="285"/>
            <ac:graphicFrameMk id="4" creationId="{68463D5C-6AA2-A54A-33F2-207F10919CE2}"/>
          </ac:graphicFrameMkLst>
        </pc:graphicFrameChg>
      </pc:sldChg>
      <pc:sldChg chg="add">
        <pc:chgData name="実由 山本" userId="ea02699d99abfb38" providerId="LiveId" clId="{502C0C40-B675-4F6A-B69A-4ABE8256DE62}" dt="2024-03-17T10:45:23.601" v="2625"/>
        <pc:sldMkLst>
          <pc:docMk/>
          <pc:sldMk cId="3849175584" sldId="286"/>
        </pc:sldMkLst>
      </pc:sldChg>
    </pc:docChg>
  </pc:docChgLst>
</pc:chgInfo>
</file>

<file path=ppt/comments/modernComment_100_210BDDB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493A10-5795-44C0-BE81-FC612366D023}" authorId="{42721575-30D2-0F2B-CA76-878BA078A3E1}" created="2024-03-17T06:30:01.317">
    <pc:sldMkLst xmlns:pc="http://schemas.microsoft.com/office/powerpoint/2013/main/command">
      <pc:docMk/>
      <pc:sldMk cId="554425781" sldId="256"/>
    </pc:sldMkLst>
    <p188:txBody>
      <a:bodyPr/>
      <a:lstStyle/>
      <a:p>
        <a:r>
          <a:rPr lang="ja-JP" altLang="en-US"/>
          <a:t>トップページ</a:t>
        </a:r>
      </a:p>
    </p188:txBody>
  </p188:cm>
</p188:cmLst>
</file>

<file path=ppt/comments/modernComment_101_393EC9F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1AC4532-F979-43AD-A8DF-A5D0E539F04B}" authorId="{42721575-30D2-0F2B-CA76-878BA078A3E1}" created="2024-03-17T06:29:22.726">
    <pc:sldMkLst xmlns:pc="http://schemas.microsoft.com/office/powerpoint/2013/main/command">
      <pc:docMk/>
      <pc:sldMk cId="960416244" sldId="257"/>
    </pc:sldMkLst>
    <p188:txBody>
      <a:bodyPr/>
      <a:lstStyle/>
      <a:p>
        <a:r>
          <a:rPr lang="ja-JP" altLang="en-US"/>
          <a:t>ログイン画面</a:t>
        </a:r>
      </a:p>
    </p188:txBody>
  </p188:cm>
</p188:cmLst>
</file>

<file path=ppt/comments/modernComment_103_B4873CB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95CF182-DC0A-4C58-84D5-115A625B0BBE}" authorId="{42721575-30D2-0F2B-CA76-878BA078A3E1}" created="2024-03-17T06:29:36.649">
    <pc:sldMkLst xmlns:pc="http://schemas.microsoft.com/office/powerpoint/2013/main/command">
      <pc:docMk/>
      <pc:sldMk cId="3028761791" sldId="259"/>
    </pc:sldMkLst>
    <p188:txBody>
      <a:bodyPr/>
      <a:lstStyle/>
      <a:p>
        <a:r>
          <a:rPr lang="ja-JP" altLang="en-US"/>
          <a:t>パスワード再設定</a:t>
        </a:r>
      </a:p>
    </p188:txBody>
  </p188:cm>
</p188:cmLst>
</file>

<file path=ppt/comments/modernComment_104_1F4448E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5A5F646-5F1F-44C2-BE9E-513C6427A511}" authorId="{42721575-30D2-0F2B-CA76-878BA078A3E1}" created="2024-03-17T06:29:43.560">
    <pc:sldMkLst xmlns:pc="http://schemas.microsoft.com/office/powerpoint/2013/main/command">
      <pc:docMk/>
      <pc:sldMk cId="524568813" sldId="260"/>
    </pc:sldMkLst>
    <p188:txBody>
      <a:bodyPr/>
      <a:lstStyle/>
      <a:p>
        <a:r>
          <a:rPr lang="ja-JP" altLang="en-US"/>
          <a:t>新規会員登録</a:t>
        </a:r>
      </a:p>
    </p188:txBody>
  </p188:cm>
</p188:cmLst>
</file>

<file path=ppt/comments/modernComment_105_F19FA2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ECD36FE-88D1-45A9-A6F0-E1FD3C6408CB}" authorId="{42721575-30D2-0F2B-CA76-878BA078A3E1}" created="2024-03-17T06:29:55.846">
    <pc:sldMkLst xmlns:pc="http://schemas.microsoft.com/office/powerpoint/2013/main/command">
      <pc:docMk/>
      <pc:sldMk cId="253360687" sldId="261"/>
    </pc:sldMkLst>
    <p188:txBody>
      <a:bodyPr/>
      <a:lstStyle/>
      <a:p>
        <a:r>
          <a:rPr lang="ja-JP" altLang="en-US"/>
          <a:t>ログイン後トップページ</a:t>
        </a:r>
      </a:p>
    </p188:txBody>
  </p188:cm>
</p188:cmLst>
</file>

<file path=ppt/comments/modernComment_107_3A6D4E2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028AE9C-8A65-46E1-ACF4-43D422D5193E}" authorId="{79D85EA1-229B-BEF8-4B18-4DE083043450}" created="2024-03-17T06:42:07.879">
    <pc:sldMkLst xmlns:pc="http://schemas.microsoft.com/office/powerpoint/2013/main/command">
      <pc:docMk/>
      <pc:sldMk cId="980241954" sldId="263"/>
    </pc:sldMkLst>
    <p188:txBody>
      <a:bodyPr/>
      <a:lstStyle/>
      <a:p>
        <a:r>
          <a:rPr lang="ja-JP" altLang="en-US"/>
          <a:t>無料会員マイページ</a:t>
        </a:r>
      </a:p>
    </p188:txBody>
  </p188:cm>
</p188:cmLst>
</file>

<file path=ppt/comments/modernComment_108_F0122AE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F2F8110-7D8D-438F-8F99-193347906AFE}" authorId="{79D85EA1-229B-BEF8-4B18-4DE083043450}" created="2024-03-17T06:42:18.300">
    <pc:sldMkLst xmlns:pc="http://schemas.microsoft.com/office/powerpoint/2013/main/command">
      <pc:docMk/>
      <pc:sldMk cId="4027722467" sldId="264"/>
    </pc:sldMkLst>
    <p188:txBody>
      <a:bodyPr/>
      <a:lstStyle/>
      <a:p>
        <a:r>
          <a:rPr lang="ja-JP" altLang="en-US"/>
          <a:t>会員情報編集</a:t>
        </a:r>
      </a:p>
    </p188:txBody>
  </p188:cm>
</p188:cmLst>
</file>

<file path=ppt/comments/modernComment_109_F12AA1C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C6922AB-9066-4CBB-B484-E5807ABFECE3}" authorId="{79D85EA1-229B-BEF8-4B18-4DE083043450}" created="2024-03-17T06:42:41.357">
    <pc:sldMkLst xmlns:pc="http://schemas.microsoft.com/office/powerpoint/2013/main/command">
      <pc:docMk/>
      <pc:sldMk cId="4046102991" sldId="265"/>
    </pc:sldMkLst>
    <p188:txBody>
      <a:bodyPr/>
      <a:lstStyle/>
      <a:p>
        <a:r>
          <a:rPr lang="ja-JP" altLang="en-US"/>
          <a:t>有料プラン登録</a:t>
        </a:r>
      </a:p>
    </p188:txBody>
  </p188:cm>
</p188:cmLst>
</file>

<file path=ppt/comments/modernComment_10A_3BCEFE0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48694C0-AE2B-427D-9EA2-2C14BB5EDB9B}" authorId="{79D85EA1-229B-BEF8-4B18-4DE083043450}" created="2024-03-17T06:42:33.117">
    <pc:sldMkLst xmlns:pc="http://schemas.microsoft.com/office/powerpoint/2013/main/command">
      <pc:docMk/>
      <pc:sldMk cId="1003421189" sldId="266"/>
    </pc:sldMkLst>
    <p188:txBody>
      <a:bodyPr/>
      <a:lstStyle/>
      <a:p>
        <a:r>
          <a:rPr lang="ja-JP" altLang="en-US"/>
          <a:t>会員情報編集　編集完了</a:t>
        </a:r>
      </a:p>
    </p188:txBody>
  </p188:cm>
</p188:cmLst>
</file>

<file path=ppt/comments/modernComment_10B_D0043D8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FD0FCF0-576C-449D-AEE5-FAEC892C2D7F}" authorId="{79D85EA1-229B-BEF8-4B18-4DE083043450}" created="2024-03-17T06:42:53.447">
    <pc:sldMkLst xmlns:pc="http://schemas.microsoft.com/office/powerpoint/2013/main/command">
      <pc:docMk/>
      <pc:sldMk cId="3489938818" sldId="267"/>
    </pc:sldMkLst>
    <p188:txBody>
      <a:bodyPr/>
      <a:lstStyle/>
      <a:p>
        <a:r>
          <a:rPr lang="ja-JP" altLang="en-US"/>
          <a:t>有料会員マイページ</a:t>
        </a:r>
      </a:p>
    </p188:txBody>
  </p188:cm>
</p188:cmLst>
</file>

<file path=ppt/comments/modernComment_10C_9326AC4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4345563-7979-4FEA-8A75-245FCBCFACDD}" authorId="{79D85EA1-229B-BEF8-4B18-4DE083043450}" created="2024-03-17T06:42:53.447">
    <pc:sldMkLst xmlns:pc="http://schemas.microsoft.com/office/powerpoint/2013/main/command">
      <pc:docMk/>
      <pc:sldMk cId="3489938818" sldId="267"/>
    </pc:sldMkLst>
    <p188:txBody>
      <a:bodyPr/>
      <a:lstStyle/>
      <a:p>
        <a:r>
          <a:rPr lang="ja-JP" altLang="en-US"/>
          <a:t>予約一覧</a:t>
        </a:r>
      </a:p>
    </p188:txBody>
  </p188:cm>
</p188:cmLst>
</file>

<file path=ppt/comments/modernComment_10D_19B4B3A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F4BCA14-365D-4549-AEDE-650D3BB346E1}" authorId="{79D85EA1-229B-BEF8-4B18-4DE083043450}" created="2024-03-17T06:51:53.499">
    <pc:sldMkLst xmlns:pc="http://schemas.microsoft.com/office/powerpoint/2013/main/command">
      <pc:docMk/>
      <pc:sldMk cId="431272872" sldId="269"/>
    </pc:sldMkLst>
    <p188:txBody>
      <a:bodyPr/>
      <a:lstStyle/>
      <a:p>
        <a:r>
          <a:rPr lang="ja-JP" altLang="en-US"/>
          <a:t>クレジットカード情報編集</a:t>
        </a:r>
      </a:p>
    </p188:txBody>
  </p188:cm>
</p188:cmLst>
</file>

<file path=ppt/comments/modernComment_10E_ADC975E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D5DCAA6-4807-44DD-9FF9-089E2043714F}" authorId="{79D85EA1-229B-BEF8-4B18-4DE083043450}" created="2024-03-17T06:53:34.503">
    <pc:sldMkLst xmlns:pc="http://schemas.microsoft.com/office/powerpoint/2013/main/command">
      <pc:docMk/>
      <pc:sldMk cId="2915661280" sldId="270"/>
    </pc:sldMkLst>
    <p188:txBody>
      <a:bodyPr/>
      <a:lstStyle/>
      <a:p>
        <a:r>
          <a:rPr lang="ja-JP" altLang="en-US"/>
          <a:t>お気に入り一覧</a:t>
        </a:r>
      </a:p>
    </p188:txBody>
  </p188:cm>
</p188:cmLst>
</file>

<file path=ppt/comments/modernComment_10F_9C869D0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76DAF74-C250-487B-964C-7DB88BFD957D}" authorId="{79D85EA1-229B-BEF8-4B18-4DE083043450}" created="2024-03-17T06:55:12.763">
    <pc:sldMkLst xmlns:pc="http://schemas.microsoft.com/office/powerpoint/2013/main/command">
      <pc:docMk/>
      <pc:sldMk cId="2626067719" sldId="271"/>
    </pc:sldMkLst>
    <p188:txBody>
      <a:bodyPr/>
      <a:lstStyle/>
      <a:p>
        <a:r>
          <a:rPr lang="ja-JP" altLang="en-US"/>
          <a:t>有料会員解約</a:t>
        </a:r>
      </a:p>
    </p188:txBody>
  </p188:cm>
</p188:cmLst>
</file>

<file path=ppt/comments/modernComment_110_DF4834E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99FAFD-9A7B-41EF-887A-60F1835A5AB6}" authorId="{79D85EA1-229B-BEF8-4B18-4DE083043450}" created="2024-03-17T07:07:13.536">
    <pc:sldMkLst xmlns:pc="http://schemas.microsoft.com/office/powerpoint/2013/main/command">
      <pc:docMk/>
      <pc:sldMk cId="3746051304" sldId="272"/>
    </pc:sldMkLst>
    <p188:txBody>
      <a:bodyPr/>
      <a:lstStyle/>
      <a:p>
        <a:r>
          <a:rPr lang="ja-JP" altLang="en-US"/>
          <a:t>店舗一覧</a:t>
        </a:r>
      </a:p>
    </p188:txBody>
  </p188:cm>
</p188:cmLst>
</file>

<file path=ppt/comments/modernComment_111_BF09B01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6FB10BC-69C4-4797-A7C4-D8FCBA0AE21F}" authorId="{79D85EA1-229B-BEF8-4B18-4DE083043450}" created="2024-03-17T07:07:20.546">
    <pc:sldMkLst xmlns:pc="http://schemas.microsoft.com/office/powerpoint/2013/main/command">
      <pc:docMk/>
      <pc:sldMk cId="3205083159" sldId="273"/>
    </pc:sldMkLst>
    <p188:txBody>
      <a:bodyPr/>
      <a:lstStyle/>
      <a:p>
        <a:r>
          <a:rPr lang="ja-JP" altLang="en-US"/>
          <a:t>店舗詳細</a:t>
        </a:r>
      </a:p>
    </p188:txBody>
  </p188:cm>
</p188:cmLst>
</file>

<file path=ppt/comments/modernComment_112_81E836C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C12E3D2-7550-42C0-B3F8-6E19C588DCE9}" authorId="{79D85EA1-229B-BEF8-4B18-4DE083043450}" created="2024-03-17T07:07:36.530">
    <pc:sldMkLst xmlns:pc="http://schemas.microsoft.com/office/powerpoint/2013/main/command">
      <pc:docMk/>
      <pc:sldMk cId="2179479242" sldId="274"/>
    </pc:sldMkLst>
    <p188:txBody>
      <a:bodyPr/>
      <a:lstStyle/>
      <a:p>
        <a:r>
          <a:rPr lang="ja-JP" altLang="en-US"/>
          <a:t>店舗詳細　お気に入り済み</a:t>
        </a:r>
      </a:p>
    </p188:txBody>
  </p188:cm>
</p188:cmLst>
</file>

<file path=ppt/comments/modernComment_113_CB2FF4A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8BA7129-86DC-434F-97C9-78A3E781B16C}" authorId="{79D85EA1-229B-BEF8-4B18-4DE083043450}" created="2024-03-17T07:12:47.518">
    <pc:sldMkLst xmlns:pc="http://schemas.microsoft.com/office/powerpoint/2013/main/command">
      <pc:docMk/>
      <pc:sldMk cId="3408917669" sldId="275"/>
    </pc:sldMkLst>
    <p188:txBody>
      <a:bodyPr/>
      <a:lstStyle/>
      <a:p>
        <a:r>
          <a:rPr lang="ja-JP" altLang="en-US"/>
          <a:t>店舗予約</a:t>
        </a:r>
      </a:p>
    </p188:txBody>
  </p188:cm>
</p188:cmLst>
</file>

<file path=ppt/comments/modernComment_114_F70A1B7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413A4CC-2F9D-4DF6-B1A6-8716E758F67A}" authorId="{79D85EA1-229B-BEF8-4B18-4DE083043450}" created="2024-03-17T07:12:09.418">
    <pc:sldMkLst xmlns:pc="http://schemas.microsoft.com/office/powerpoint/2013/main/command">
      <pc:docMk/>
      <pc:sldMk cId="4144634750" sldId="276"/>
    </pc:sldMkLst>
    <p188:txBody>
      <a:bodyPr/>
      <a:lstStyle/>
      <a:p>
        <a:r>
          <a:rPr lang="ja-JP" altLang="en-US"/>
          <a:t>予約一覧　予約完了</a:t>
        </a:r>
      </a:p>
    </p188:txBody>
  </p188:cm>
</p188:cmLst>
</file>

<file path=ppt/comments/modernComment_115_6A336F0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51AEFAE-68EA-4B92-B4BD-BB8511A5F255}" authorId="{79D85EA1-229B-BEF8-4B18-4DE083043450}" created="2024-03-17T07:17:53.005">
    <pc:sldMkLst xmlns:pc="http://schemas.microsoft.com/office/powerpoint/2013/main/command">
      <pc:docMk/>
      <pc:sldMk cId="1781755658" sldId="277"/>
    </pc:sldMkLst>
    <p188:txBody>
      <a:bodyPr/>
      <a:lstStyle/>
      <a:p>
        <a:r>
          <a:rPr lang="ja-JP" altLang="en-US"/>
          <a:t>レビュー一覧</a:t>
        </a:r>
      </a:p>
    </p188:txBody>
  </p188:cm>
</p188:cmLst>
</file>

<file path=ppt/comments/modernComment_116_ED2D2BD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BCC8245-4E3B-444F-AFCD-CFB1FA0CFEEF}" authorId="{79D85EA1-229B-BEF8-4B18-4DE083043450}" created="2024-03-17T07:18:00.920">
    <pc:sldMkLst xmlns:pc="http://schemas.microsoft.com/office/powerpoint/2013/main/command">
      <pc:docMk/>
      <pc:sldMk cId="3979160537" sldId="278"/>
    </pc:sldMkLst>
    <p188:txBody>
      <a:bodyPr/>
      <a:lstStyle/>
      <a:p>
        <a:r>
          <a:rPr lang="ja-JP" altLang="en-US"/>
          <a:t>レビュー投稿</a:t>
        </a:r>
      </a:p>
    </p188:txBody>
  </p188:cm>
</p188:cmLst>
</file>

<file path=ppt/comments/modernComment_117_EF04EA4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913DE7-A542-4946-BEB8-D8A462D22603}" authorId="{79D85EA1-229B-BEF8-4B18-4DE083043450}" created="2024-03-17T07:17:46.431">
    <pc:sldMkLst xmlns:pc="http://schemas.microsoft.com/office/powerpoint/2013/main/command">
      <pc:docMk/>
      <pc:sldMk cId="4010076750" sldId="279"/>
    </pc:sldMkLst>
    <p188:txBody>
      <a:bodyPr/>
      <a:lstStyle/>
      <a:p>
        <a:r>
          <a:rPr lang="ja-JP" altLang="en-US"/>
          <a:t>レビュー一覧　レビュー投稿完了</a:t>
        </a:r>
      </a:p>
    </p188:txBody>
  </p188:cm>
</p188:cmLst>
</file>

<file path=ppt/comments/modernComment_118_C08756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53EA1A4-1DCA-4417-A35E-056EB8F4C99C}" authorId="{79D85EA1-229B-BEF8-4B18-4DE083043450}" created="2024-03-17T07:20:41.703">
    <pc:sldMkLst xmlns:pc="http://schemas.microsoft.com/office/powerpoint/2013/main/command">
      <pc:docMk/>
      <pc:sldMk cId="3230094953" sldId="280"/>
    </pc:sldMkLst>
    <p188:txBody>
      <a:bodyPr/>
      <a:lstStyle/>
      <a:p>
        <a:r>
          <a:rPr lang="ja-JP" altLang="en-US"/>
          <a:t>会社概要</a:t>
        </a:r>
      </a:p>
    </p188:txBody>
  </p188:cm>
</p188:cmLst>
</file>

<file path=ppt/comments/modernComment_119_15F17E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B324154-0158-498A-A3E3-C8BF73F70CC4}" authorId="{79D85EA1-229B-BEF8-4B18-4DE083043450}" created="2024-03-17T07:20:55.00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8148007" sldId="281"/>
      <ac:graphicFrameMk id="3" creationId="{3247D8EB-3348-8E90-791C-5E6EEEE5A15A}"/>
    </ac:deMkLst>
    <p188:txBody>
      <a:bodyPr/>
      <a:lstStyle/>
      <a:p>
        <a:r>
          <a:rPr lang="ja-JP" altLang="en-US"/>
          <a:t>利用規約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309E1-4397-4D63-9A27-227C2E17EEC5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44675" y="1143000"/>
            <a:ext cx="3168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023C3-3D8F-4E59-B849-C0505894A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1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4C4F-7AAE-41C2-B98F-59ED87A9C726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84B4-37FC-4148-9864-1B5D7C89A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53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4C4F-7AAE-41C2-B98F-59ED87A9C726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84B4-37FC-4148-9864-1B5D7C89A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22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4C4F-7AAE-41C2-B98F-59ED87A9C726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84B4-37FC-4148-9864-1B5D7C89A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89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4C4F-7AAE-41C2-B98F-59ED87A9C726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84B4-37FC-4148-9864-1B5D7C89A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6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4C4F-7AAE-41C2-B98F-59ED87A9C726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84B4-37FC-4148-9864-1B5D7C89A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87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4C4F-7AAE-41C2-B98F-59ED87A9C726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84B4-37FC-4148-9864-1B5D7C89A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6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4C4F-7AAE-41C2-B98F-59ED87A9C726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84B4-37FC-4148-9864-1B5D7C89A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9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4C4F-7AAE-41C2-B98F-59ED87A9C726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84B4-37FC-4148-9864-1B5D7C89A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51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4C4F-7AAE-41C2-B98F-59ED87A9C726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84B4-37FC-4148-9864-1B5D7C89A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63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4C4F-7AAE-41C2-B98F-59ED87A9C726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84B4-37FC-4148-9864-1B5D7C89A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8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4C4F-7AAE-41C2-B98F-59ED87A9C726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84B4-37FC-4148-9864-1B5D7C89A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7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A4C4F-7AAE-41C2-B98F-59ED87A9C726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584B4-37FC-4148-9864-1B5D7C89A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71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9_F12AA1CF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D0043D8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9326AC4A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4_F70A1B7E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D_19B4B3A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E_ADC975E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F_9C869D0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0_DF4834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BF09B0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2_81E836CA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210BDDB5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3_CB2FF4A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5_6A336F0A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7_EF04EA4E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6_ED2D2BD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8_C087566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9_15F17E2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393EC9F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***@****.co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B4873CBF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1F4448ED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F19FA2F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3A6D4E2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F0122A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3BCEFE0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048CDF-ABB8-30B5-0BAE-40BA50D3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4740"/>
            <a:ext cx="10515600" cy="9959660"/>
          </a:xfr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一般ユーザー</a:t>
            </a:r>
          </a:p>
        </p:txBody>
      </p:sp>
    </p:spTree>
    <p:extLst>
      <p:ext uri="{BB962C8B-B14F-4D97-AF65-F5344CB8AC3E}">
        <p14:creationId xmlns:p14="http://schemas.microsoft.com/office/powerpoint/2010/main" val="282954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E34123-8D1F-2DFA-9925-680E9649F7F2}"/>
              </a:ext>
            </a:extLst>
          </p:cNvPr>
          <p:cNvSpPr txBox="1">
            <a:spLocks/>
          </p:cNvSpPr>
          <p:nvPr/>
        </p:nvSpPr>
        <p:spPr>
          <a:xfrm>
            <a:off x="5458607" y="10264703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EA9A32-99E2-61EA-181A-425DB7886344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F0347FB-3453-8D4C-6CCC-16AD4E2BFE71}"/>
              </a:ext>
            </a:extLst>
          </p:cNvPr>
          <p:cNvSpPr txBox="1"/>
          <p:nvPr/>
        </p:nvSpPr>
        <p:spPr>
          <a:xfrm>
            <a:off x="5138753" y="2111877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有料プラン登録</a:t>
            </a:r>
            <a:endParaRPr kumimoji="1" lang="en-US" altLang="ja-JP" dirty="0"/>
          </a:p>
          <a:p>
            <a:r>
              <a:rPr kumimoji="1" lang="ja-JP" altLang="en-US" dirty="0"/>
              <a:t>＜戻る</a:t>
            </a:r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1109A66-E8CB-928B-AB8F-928ED69BECBC}"/>
              </a:ext>
            </a:extLst>
          </p:cNvPr>
          <p:cNvSpPr/>
          <p:nvPr/>
        </p:nvSpPr>
        <p:spPr>
          <a:xfrm>
            <a:off x="4953000" y="2735331"/>
            <a:ext cx="2286000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カード名義人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3EAD938-E67C-C945-D57A-1E2296C3A49C}"/>
              </a:ext>
            </a:extLst>
          </p:cNvPr>
          <p:cNvSpPr/>
          <p:nvPr/>
        </p:nvSpPr>
        <p:spPr>
          <a:xfrm>
            <a:off x="4969861" y="3312188"/>
            <a:ext cx="2286000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カード番号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0D0BAD-D380-0F00-B611-564B6E47CB24}"/>
              </a:ext>
            </a:extLst>
          </p:cNvPr>
          <p:cNvSpPr txBox="1"/>
          <p:nvPr/>
        </p:nvSpPr>
        <p:spPr>
          <a:xfrm>
            <a:off x="5789697" y="4128178"/>
            <a:ext cx="64633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登録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E8543B-73DA-D095-05FB-858F88CCDF08}"/>
              </a:ext>
            </a:extLst>
          </p:cNvPr>
          <p:cNvSpPr txBox="1"/>
          <p:nvPr/>
        </p:nvSpPr>
        <p:spPr>
          <a:xfrm>
            <a:off x="9234488" y="800206"/>
            <a:ext cx="6315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マイページ　ログアウト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28325E-22E9-572C-E343-7410CC47A7CA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有料プラン登録</a:t>
            </a:r>
          </a:p>
        </p:txBody>
      </p:sp>
    </p:spTree>
    <p:extLst>
      <p:ext uri="{BB962C8B-B14F-4D97-AF65-F5344CB8AC3E}">
        <p14:creationId xmlns:p14="http://schemas.microsoft.com/office/powerpoint/2010/main" val="40461029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E34123-8D1F-2DFA-9925-680E9649F7F2}"/>
              </a:ext>
            </a:extLst>
          </p:cNvPr>
          <p:cNvSpPr txBox="1">
            <a:spLocks/>
          </p:cNvSpPr>
          <p:nvPr/>
        </p:nvSpPr>
        <p:spPr>
          <a:xfrm>
            <a:off x="5458607" y="10264703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EA9A32-99E2-61EA-181A-425DB7886344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C25C4C02-1664-18D2-3112-2A366E94C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760689"/>
              </p:ext>
            </p:extLst>
          </p:nvPr>
        </p:nvGraphicFramePr>
        <p:xfrm>
          <a:off x="3812246" y="3256260"/>
          <a:ext cx="456750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7508">
                  <a:extLst>
                    <a:ext uri="{9D8B030D-6E8A-4147-A177-3AD203B41FA5}">
                      <a16:colId xmlns:a16="http://schemas.microsoft.com/office/drawing/2014/main" val="1191717606"/>
                    </a:ext>
                  </a:extLst>
                </a:gridCol>
              </a:tblGrid>
              <a:tr h="335260">
                <a:tc>
                  <a:txBody>
                    <a:bodyPr/>
                    <a:lstStyle/>
                    <a:p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会員情報編集</a:t>
                      </a:r>
                      <a:endParaRPr kumimoji="1" lang="en-US" altLang="ja-JP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3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予約一覧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1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クレジットカード情報編集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23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お気に入り一覧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有料会員解約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ログアウト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2742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C80081-731F-FAC0-0F77-FD6B771E8D97}"/>
              </a:ext>
            </a:extLst>
          </p:cNvPr>
          <p:cNvSpPr txBox="1"/>
          <p:nvPr/>
        </p:nvSpPr>
        <p:spPr>
          <a:xfrm>
            <a:off x="4849208" y="2026890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マイページ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＜戻る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339398-9A97-7092-D5B0-BA6BE9759514}"/>
              </a:ext>
            </a:extLst>
          </p:cNvPr>
          <p:cNvSpPr txBox="1"/>
          <p:nvPr/>
        </p:nvSpPr>
        <p:spPr>
          <a:xfrm>
            <a:off x="9034463" y="755867"/>
            <a:ext cx="6315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マイページ　ログアウト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D3F631E-F0F5-983B-4D96-B19598E09853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有料会員マイページ</a:t>
            </a:r>
          </a:p>
        </p:txBody>
      </p:sp>
    </p:spTree>
    <p:extLst>
      <p:ext uri="{BB962C8B-B14F-4D97-AF65-F5344CB8AC3E}">
        <p14:creationId xmlns:p14="http://schemas.microsoft.com/office/powerpoint/2010/main" val="34899388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E34123-8D1F-2DFA-9925-680E9649F7F2}"/>
              </a:ext>
            </a:extLst>
          </p:cNvPr>
          <p:cNvSpPr txBox="1">
            <a:spLocks/>
          </p:cNvSpPr>
          <p:nvPr/>
        </p:nvSpPr>
        <p:spPr>
          <a:xfrm>
            <a:off x="5458607" y="10264703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EA9A32-99E2-61EA-181A-425DB7886344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927281-75EC-2414-3018-48E1ECCFE8DB}"/>
              </a:ext>
            </a:extLst>
          </p:cNvPr>
          <p:cNvSpPr txBox="1"/>
          <p:nvPr/>
        </p:nvSpPr>
        <p:spPr>
          <a:xfrm>
            <a:off x="9643786" y="662765"/>
            <a:ext cx="2790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マイページ　ログアウト</a:t>
            </a:r>
            <a:endParaRPr lang="en-US" altLang="ja-JP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FC1AC7-51C2-3071-DBA4-F9E0DC9D7ED3}"/>
              </a:ext>
            </a:extLst>
          </p:cNvPr>
          <p:cNvSpPr txBox="1"/>
          <p:nvPr/>
        </p:nvSpPr>
        <p:spPr>
          <a:xfrm>
            <a:off x="3464512" y="2121477"/>
            <a:ext cx="52629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予約一覧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＜戻る</a:t>
            </a:r>
          </a:p>
          <a:p>
            <a:pPr algn="ctr"/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店舗名　　　　　予約日時　　　　　　　　人数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炭火やきとり　　</a:t>
            </a:r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14</a:t>
            </a:r>
            <a:r>
              <a:rPr kumimoji="1" lang="ja-JP" altLang="en-US" dirty="0"/>
              <a:t>日</a:t>
            </a:r>
            <a:r>
              <a:rPr kumimoji="1" lang="en-US" altLang="ja-JP" dirty="0"/>
              <a:t>17</a:t>
            </a:r>
            <a:r>
              <a:rPr kumimoji="1" lang="ja-JP" altLang="en-US" dirty="0"/>
              <a:t>時　　　  </a:t>
            </a:r>
            <a:r>
              <a:rPr kumimoji="1" lang="en-US" altLang="ja-JP" dirty="0"/>
              <a:t>2</a:t>
            </a:r>
            <a:r>
              <a:rPr kumimoji="1" lang="ja-JP" altLang="en-US" dirty="0"/>
              <a:t>名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D46166-F89A-620B-A56F-17F3BDA17316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予約一覧</a:t>
            </a:r>
          </a:p>
        </p:txBody>
      </p:sp>
    </p:spTree>
    <p:extLst>
      <p:ext uri="{BB962C8B-B14F-4D97-AF65-F5344CB8AC3E}">
        <p14:creationId xmlns:p14="http://schemas.microsoft.com/office/powerpoint/2010/main" val="24687852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E34123-8D1F-2DFA-9925-680E9649F7F2}"/>
              </a:ext>
            </a:extLst>
          </p:cNvPr>
          <p:cNvSpPr txBox="1">
            <a:spLocks/>
          </p:cNvSpPr>
          <p:nvPr/>
        </p:nvSpPr>
        <p:spPr>
          <a:xfrm>
            <a:off x="5458607" y="10264703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EA9A32-99E2-61EA-181A-425DB7886344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FC1AC7-51C2-3071-DBA4-F9E0DC9D7ED3}"/>
              </a:ext>
            </a:extLst>
          </p:cNvPr>
          <p:cNvSpPr txBox="1"/>
          <p:nvPr/>
        </p:nvSpPr>
        <p:spPr>
          <a:xfrm>
            <a:off x="3464512" y="2121477"/>
            <a:ext cx="52629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予約一覧</a:t>
            </a:r>
            <a:endParaRPr kumimoji="1" lang="en-US" altLang="ja-JP" dirty="0"/>
          </a:p>
          <a:p>
            <a:r>
              <a:rPr kumimoji="1" lang="ja-JP" altLang="en-US" dirty="0"/>
              <a:t>　　　　　　予約が完了しました</a:t>
            </a:r>
            <a:endParaRPr kumimoji="1" lang="en-US" altLang="ja-JP" dirty="0"/>
          </a:p>
          <a:p>
            <a:r>
              <a:rPr kumimoji="1" lang="ja-JP" altLang="en-US" dirty="0"/>
              <a:t>＜戻る</a:t>
            </a:r>
          </a:p>
          <a:p>
            <a:pPr algn="ctr"/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店舗名　　　　　予約日時　　　　　　　　人数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炭火やきとり　　</a:t>
            </a:r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14</a:t>
            </a:r>
            <a:r>
              <a:rPr kumimoji="1" lang="ja-JP" altLang="en-US" dirty="0"/>
              <a:t>日</a:t>
            </a:r>
            <a:r>
              <a:rPr kumimoji="1" lang="en-US" altLang="ja-JP" dirty="0"/>
              <a:t>17</a:t>
            </a:r>
            <a:r>
              <a:rPr kumimoji="1" lang="ja-JP" altLang="en-US" dirty="0"/>
              <a:t>時　　　  </a:t>
            </a:r>
            <a:r>
              <a:rPr kumimoji="1" lang="en-US" altLang="ja-JP" dirty="0"/>
              <a:t>2</a:t>
            </a:r>
            <a:r>
              <a:rPr kumimoji="1" lang="ja-JP" altLang="en-US" dirty="0"/>
              <a:t>名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905D81-6D87-4E65-FA59-21E0755C8D04}"/>
              </a:ext>
            </a:extLst>
          </p:cNvPr>
          <p:cNvSpPr txBox="1"/>
          <p:nvPr/>
        </p:nvSpPr>
        <p:spPr>
          <a:xfrm>
            <a:off x="9277350" y="6962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マイページ　ログアウト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691282-24BB-C4C3-750E-B0399126B9AC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予約一覧　予約完了</a:t>
            </a:r>
          </a:p>
        </p:txBody>
      </p:sp>
    </p:spTree>
    <p:extLst>
      <p:ext uri="{BB962C8B-B14F-4D97-AF65-F5344CB8AC3E}">
        <p14:creationId xmlns:p14="http://schemas.microsoft.com/office/powerpoint/2010/main" val="41446347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E34123-8D1F-2DFA-9925-680E9649F7F2}"/>
              </a:ext>
            </a:extLst>
          </p:cNvPr>
          <p:cNvSpPr txBox="1">
            <a:spLocks/>
          </p:cNvSpPr>
          <p:nvPr/>
        </p:nvSpPr>
        <p:spPr>
          <a:xfrm>
            <a:off x="5458607" y="10264703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EA9A32-99E2-61EA-181A-425DB7886344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1E3B2B-6EF5-245B-9A9D-72CE51BA9649}"/>
              </a:ext>
            </a:extLst>
          </p:cNvPr>
          <p:cNvSpPr txBox="1"/>
          <p:nvPr/>
        </p:nvSpPr>
        <p:spPr>
          <a:xfrm>
            <a:off x="4618674" y="2004435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クレジットカード情報編集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＜戻る</a:t>
            </a:r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8467A5D-C096-2E0A-CC97-59ADAD578C3D}"/>
              </a:ext>
            </a:extLst>
          </p:cNvPr>
          <p:cNvSpPr/>
          <p:nvPr/>
        </p:nvSpPr>
        <p:spPr>
          <a:xfrm>
            <a:off x="4814534" y="4570573"/>
            <a:ext cx="2286000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カード名義人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0DC204-8D49-55F6-1773-1825D831A377}"/>
              </a:ext>
            </a:extLst>
          </p:cNvPr>
          <p:cNvSpPr/>
          <p:nvPr/>
        </p:nvSpPr>
        <p:spPr>
          <a:xfrm>
            <a:off x="4831395" y="5147430"/>
            <a:ext cx="2286000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カード番号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1798BD-0666-02CB-7DFF-73C09C0FF083}"/>
              </a:ext>
            </a:extLst>
          </p:cNvPr>
          <p:cNvSpPr txBox="1"/>
          <p:nvPr/>
        </p:nvSpPr>
        <p:spPr>
          <a:xfrm>
            <a:off x="5651231" y="5963420"/>
            <a:ext cx="64633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変更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EC7030A-7796-41AE-7844-44181DEB8142}"/>
              </a:ext>
            </a:extLst>
          </p:cNvPr>
          <p:cNvSpPr txBox="1"/>
          <p:nvPr/>
        </p:nvSpPr>
        <p:spPr>
          <a:xfrm>
            <a:off x="4077924" y="3595086"/>
            <a:ext cx="4346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カード名義人　</a:t>
            </a:r>
            <a:r>
              <a:rPr kumimoji="1" lang="en-US" altLang="ja-JP" dirty="0"/>
              <a:t>TARO</a:t>
            </a:r>
            <a:r>
              <a:rPr kumimoji="1" lang="ja-JP" altLang="en-US" dirty="0"/>
              <a:t>　</a:t>
            </a:r>
            <a:r>
              <a:rPr kumimoji="1" lang="en-US" altLang="ja-JP" dirty="0"/>
              <a:t>SAMURAI</a:t>
            </a:r>
          </a:p>
          <a:p>
            <a:r>
              <a:rPr kumimoji="1" lang="ja-JP" altLang="en-US" dirty="0"/>
              <a:t>カード番号　　****　****　****　</a:t>
            </a:r>
            <a:r>
              <a:rPr kumimoji="1" lang="en-US" altLang="ja-JP" dirty="0"/>
              <a:t>4242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1280FD-9956-A431-8D08-E2B990163F3A}"/>
              </a:ext>
            </a:extLst>
          </p:cNvPr>
          <p:cNvSpPr txBox="1"/>
          <p:nvPr/>
        </p:nvSpPr>
        <p:spPr>
          <a:xfrm>
            <a:off x="9277350" y="7558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マイページ　ログアウト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D9E791-98BE-EB14-0BEA-165879FA706C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クレジットカード情報編集</a:t>
            </a:r>
          </a:p>
        </p:txBody>
      </p:sp>
    </p:spTree>
    <p:extLst>
      <p:ext uri="{BB962C8B-B14F-4D97-AF65-F5344CB8AC3E}">
        <p14:creationId xmlns:p14="http://schemas.microsoft.com/office/powerpoint/2010/main" val="4312728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E34123-8D1F-2DFA-9925-680E9649F7F2}"/>
              </a:ext>
            </a:extLst>
          </p:cNvPr>
          <p:cNvSpPr txBox="1">
            <a:spLocks/>
          </p:cNvSpPr>
          <p:nvPr/>
        </p:nvSpPr>
        <p:spPr>
          <a:xfrm>
            <a:off x="5458607" y="10264703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EA9A32-99E2-61EA-181A-425DB7886344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DD4410-5A15-0BB0-30C9-84F6DC47F513}"/>
              </a:ext>
            </a:extLst>
          </p:cNvPr>
          <p:cNvSpPr txBox="1"/>
          <p:nvPr/>
        </p:nvSpPr>
        <p:spPr>
          <a:xfrm>
            <a:off x="3093804" y="1987971"/>
            <a:ext cx="63143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dirty="0"/>
              <a:t>お気に入り一覧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＜戻る</a:t>
            </a:r>
          </a:p>
          <a:p>
            <a:pPr algn="ctr"/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店舗名　　　　　住所　　　　　　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炭火やきとり　　愛知県名古屋市中区　　  　　　　　解除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7049655-004B-AE6F-6799-A0B06B0432D1}"/>
              </a:ext>
            </a:extLst>
          </p:cNvPr>
          <p:cNvSpPr txBox="1"/>
          <p:nvPr/>
        </p:nvSpPr>
        <p:spPr>
          <a:xfrm>
            <a:off x="9215438" y="696225"/>
            <a:ext cx="6315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マイページ　ログアウト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CFB857-2587-31F9-A3F6-14AE872651EF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お気に入り一覧</a:t>
            </a:r>
          </a:p>
        </p:txBody>
      </p:sp>
    </p:spTree>
    <p:extLst>
      <p:ext uri="{BB962C8B-B14F-4D97-AF65-F5344CB8AC3E}">
        <p14:creationId xmlns:p14="http://schemas.microsoft.com/office/powerpoint/2010/main" val="291566128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E34123-8D1F-2DFA-9925-680E9649F7F2}"/>
              </a:ext>
            </a:extLst>
          </p:cNvPr>
          <p:cNvSpPr txBox="1">
            <a:spLocks/>
          </p:cNvSpPr>
          <p:nvPr/>
        </p:nvSpPr>
        <p:spPr>
          <a:xfrm>
            <a:off x="5458607" y="10264703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EA9A32-99E2-61EA-181A-425DB7886344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FF700EC-6EAB-0D2C-8761-FBC973D93870}"/>
              </a:ext>
            </a:extLst>
          </p:cNvPr>
          <p:cNvSpPr txBox="1"/>
          <p:nvPr/>
        </p:nvSpPr>
        <p:spPr>
          <a:xfrm>
            <a:off x="3926174" y="2212337"/>
            <a:ext cx="43396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有料会員解約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＜戻る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有料会員を解約してもよろしいですか？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F8CEC4-85F9-EE94-F131-AAFC2CFC718E}"/>
              </a:ext>
            </a:extLst>
          </p:cNvPr>
          <p:cNvSpPr txBox="1"/>
          <p:nvPr/>
        </p:nvSpPr>
        <p:spPr>
          <a:xfrm>
            <a:off x="5772835" y="4054829"/>
            <a:ext cx="64633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解約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09BE59C-0895-F062-8FF0-3F09EC4955D5}"/>
              </a:ext>
            </a:extLst>
          </p:cNvPr>
          <p:cNvSpPr txBox="1"/>
          <p:nvPr/>
        </p:nvSpPr>
        <p:spPr>
          <a:xfrm>
            <a:off x="9177338" y="696225"/>
            <a:ext cx="6315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マイページ　ログアウト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371F102-85C4-8E86-2F6D-EBD4ED0C1E22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有料会員解約</a:t>
            </a:r>
          </a:p>
        </p:txBody>
      </p:sp>
    </p:spTree>
    <p:extLst>
      <p:ext uri="{BB962C8B-B14F-4D97-AF65-F5344CB8AC3E}">
        <p14:creationId xmlns:p14="http://schemas.microsoft.com/office/powerpoint/2010/main" val="26260677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E34123-8D1F-2DFA-9925-680E9649F7F2}"/>
              </a:ext>
            </a:extLst>
          </p:cNvPr>
          <p:cNvSpPr txBox="1">
            <a:spLocks/>
          </p:cNvSpPr>
          <p:nvPr/>
        </p:nvSpPr>
        <p:spPr>
          <a:xfrm>
            <a:off x="5458607" y="10264703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EA9A32-99E2-61EA-181A-425DB7886344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5424F1-7F6B-832F-094B-200B48A79CC4}"/>
              </a:ext>
            </a:extLst>
          </p:cNvPr>
          <p:cNvSpPr txBox="1"/>
          <p:nvPr/>
        </p:nvSpPr>
        <p:spPr>
          <a:xfrm>
            <a:off x="4904609" y="22722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店舗一覧</a:t>
            </a:r>
            <a:endParaRPr kumimoji="1" lang="en-US" altLang="ja-JP" dirty="0"/>
          </a:p>
          <a:p>
            <a:r>
              <a:rPr kumimoji="1" lang="ja-JP" altLang="en-US" dirty="0"/>
              <a:t>＜戻る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DD3614-CED2-9123-1EC2-90B17386E789}"/>
              </a:ext>
            </a:extLst>
          </p:cNvPr>
          <p:cNvSpPr/>
          <p:nvPr/>
        </p:nvSpPr>
        <p:spPr>
          <a:xfrm>
            <a:off x="2342147" y="3940678"/>
            <a:ext cx="3256548" cy="3128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写真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9CFDD2-96D9-1664-B078-2F5EC334606D}"/>
              </a:ext>
            </a:extLst>
          </p:cNvPr>
          <p:cNvSpPr txBox="1"/>
          <p:nvPr/>
        </p:nvSpPr>
        <p:spPr>
          <a:xfrm>
            <a:off x="5598697" y="3940678"/>
            <a:ext cx="4700337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dirty="0"/>
              <a:t>NAGOYAMESHI</a:t>
            </a:r>
            <a:r>
              <a:rPr kumimoji="1" lang="ja-JP" altLang="en-US" dirty="0"/>
              <a:t>　名駅店</a:t>
            </a:r>
            <a:endParaRPr kumimoji="1" lang="en-US" altLang="ja-JP" dirty="0"/>
          </a:p>
          <a:p>
            <a:r>
              <a:rPr kumimoji="1" lang="ja-JP" altLang="en-US" dirty="0"/>
              <a:t>ラーメン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★★★☆☆</a:t>
            </a:r>
            <a:endParaRPr kumimoji="1" lang="en-US" altLang="ja-JP" dirty="0"/>
          </a:p>
          <a:p>
            <a:r>
              <a:rPr kumimoji="1" lang="en-US" altLang="ja-JP" dirty="0"/>
              <a:t>1500</a:t>
            </a:r>
            <a:r>
              <a:rPr kumimoji="1" lang="ja-JP" altLang="en-US" dirty="0"/>
              <a:t>円～</a:t>
            </a:r>
            <a:endParaRPr kumimoji="1" lang="en-US" altLang="ja-JP" dirty="0"/>
          </a:p>
          <a:p>
            <a:r>
              <a:rPr kumimoji="1" lang="ja-JP" altLang="en-US" dirty="0"/>
              <a:t>おいしいよ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33DD0B-2361-790B-6294-D818479664C9}"/>
              </a:ext>
            </a:extLst>
          </p:cNvPr>
          <p:cNvSpPr/>
          <p:nvPr/>
        </p:nvSpPr>
        <p:spPr>
          <a:xfrm>
            <a:off x="2342147" y="7199656"/>
            <a:ext cx="3256548" cy="3128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写真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09C394-1E67-0930-00FE-D8B1EE575BAF}"/>
              </a:ext>
            </a:extLst>
          </p:cNvPr>
          <p:cNvSpPr txBox="1"/>
          <p:nvPr/>
        </p:nvSpPr>
        <p:spPr>
          <a:xfrm>
            <a:off x="5598697" y="7199656"/>
            <a:ext cx="4700337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dirty="0"/>
              <a:t>NAGOYAMESHI</a:t>
            </a:r>
            <a:r>
              <a:rPr kumimoji="1" lang="ja-JP" altLang="en-US" dirty="0"/>
              <a:t>　名駅店</a:t>
            </a:r>
            <a:endParaRPr kumimoji="1" lang="en-US" altLang="ja-JP" dirty="0"/>
          </a:p>
          <a:p>
            <a:r>
              <a:rPr kumimoji="1" lang="ja-JP" altLang="en-US" dirty="0"/>
              <a:t>ラーメン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★★★☆☆</a:t>
            </a:r>
            <a:endParaRPr kumimoji="1" lang="en-US" altLang="ja-JP" dirty="0"/>
          </a:p>
          <a:p>
            <a:r>
              <a:rPr kumimoji="1" lang="en-US" altLang="ja-JP" dirty="0"/>
              <a:t>1500</a:t>
            </a:r>
            <a:r>
              <a:rPr kumimoji="1" lang="ja-JP" altLang="en-US" dirty="0"/>
              <a:t>円～</a:t>
            </a:r>
            <a:endParaRPr kumimoji="1" lang="en-US" altLang="ja-JP" dirty="0"/>
          </a:p>
          <a:p>
            <a:r>
              <a:rPr kumimoji="1" lang="ja-JP" altLang="en-US" dirty="0"/>
              <a:t>おいしいよ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C579F9A-325E-7804-1687-FEB3EF888823}"/>
              </a:ext>
            </a:extLst>
          </p:cNvPr>
          <p:cNvSpPr/>
          <p:nvPr/>
        </p:nvSpPr>
        <p:spPr>
          <a:xfrm>
            <a:off x="4526528" y="2983009"/>
            <a:ext cx="2516777" cy="345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noFill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1DCFFF-C6CF-999B-7896-DD03E48B1375}"/>
              </a:ext>
            </a:extLst>
          </p:cNvPr>
          <p:cNvSpPr/>
          <p:nvPr/>
        </p:nvSpPr>
        <p:spPr>
          <a:xfrm>
            <a:off x="7139100" y="2983009"/>
            <a:ext cx="984069" cy="345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検索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BD2E65-1398-AA83-5CFA-BDCA85D72A00}"/>
              </a:ext>
            </a:extLst>
          </p:cNvPr>
          <p:cNvSpPr txBox="1"/>
          <p:nvPr/>
        </p:nvSpPr>
        <p:spPr>
          <a:xfrm>
            <a:off x="3144255" y="33939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カテゴリから探す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2EEE396-80E6-1305-A1F3-7E0B035A7C78}"/>
              </a:ext>
            </a:extLst>
          </p:cNvPr>
          <p:cNvSpPr txBox="1"/>
          <p:nvPr/>
        </p:nvSpPr>
        <p:spPr>
          <a:xfrm>
            <a:off x="5215682" y="3404469"/>
            <a:ext cx="2727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選択してください　　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E548B3-AE81-E27F-3333-D1B9F66408C4}"/>
              </a:ext>
            </a:extLst>
          </p:cNvPr>
          <p:cNvSpPr txBox="1"/>
          <p:nvPr/>
        </p:nvSpPr>
        <p:spPr>
          <a:xfrm>
            <a:off x="9296400" y="8158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マイページ　ログアウト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FBE7BF3-3387-025D-C791-EAC3114A6E5D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店舗一覧</a:t>
            </a:r>
          </a:p>
        </p:txBody>
      </p:sp>
    </p:spTree>
    <p:extLst>
      <p:ext uri="{BB962C8B-B14F-4D97-AF65-F5344CB8AC3E}">
        <p14:creationId xmlns:p14="http://schemas.microsoft.com/office/powerpoint/2010/main" val="37460513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E34123-8D1F-2DFA-9925-680E9649F7F2}"/>
              </a:ext>
            </a:extLst>
          </p:cNvPr>
          <p:cNvSpPr txBox="1">
            <a:spLocks/>
          </p:cNvSpPr>
          <p:nvPr/>
        </p:nvSpPr>
        <p:spPr>
          <a:xfrm>
            <a:off x="5515606" y="10639215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EA9A32-99E2-61EA-181A-425DB7886344}"/>
              </a:ext>
            </a:extLst>
          </p:cNvPr>
          <p:cNvSpPr txBox="1"/>
          <p:nvPr/>
        </p:nvSpPr>
        <p:spPr>
          <a:xfrm>
            <a:off x="944352" y="11188218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090B61-F809-CBDC-1A62-7F187198A41F}"/>
              </a:ext>
            </a:extLst>
          </p:cNvPr>
          <p:cNvSpPr txBox="1"/>
          <p:nvPr/>
        </p:nvSpPr>
        <p:spPr>
          <a:xfrm>
            <a:off x="4306897" y="2219527"/>
            <a:ext cx="306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NAGOYAMESHI</a:t>
            </a:r>
          </a:p>
          <a:p>
            <a:pPr algn="ctr"/>
            <a:r>
              <a:rPr kumimoji="1" lang="ja-JP" altLang="en-US" dirty="0"/>
              <a:t>★★★☆☆</a:t>
            </a:r>
            <a:r>
              <a:rPr kumimoji="1" lang="en-US" altLang="ja-JP" dirty="0"/>
              <a:t> 3.4</a:t>
            </a:r>
            <a:r>
              <a:rPr kumimoji="1" lang="ja-JP" altLang="en-US" dirty="0"/>
              <a:t>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件）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9DAAD3B-334B-23BC-F535-EC7EAA2EE99D}"/>
              </a:ext>
            </a:extLst>
          </p:cNvPr>
          <p:cNvSpPr txBox="1"/>
          <p:nvPr/>
        </p:nvSpPr>
        <p:spPr>
          <a:xfrm>
            <a:off x="2882714" y="1850193"/>
            <a:ext cx="631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＜戻る</a:t>
            </a:r>
            <a:endParaRPr kumimoji="1" lang="en-US" altLang="ja-JP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BD9824E-F4D5-566A-6754-7DDE6F7CBF74}"/>
              </a:ext>
            </a:extLst>
          </p:cNvPr>
          <p:cNvSpPr/>
          <p:nvPr/>
        </p:nvSpPr>
        <p:spPr>
          <a:xfrm>
            <a:off x="3256547" y="2985514"/>
            <a:ext cx="5454316" cy="2954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写真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C8ECDE7-1577-F139-0EEC-8DB51AE2896B}"/>
              </a:ext>
            </a:extLst>
          </p:cNvPr>
          <p:cNvSpPr txBox="1"/>
          <p:nvPr/>
        </p:nvSpPr>
        <p:spPr>
          <a:xfrm>
            <a:off x="5268133" y="10133577"/>
            <a:ext cx="2031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★お気に入り追加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D615848-3DDE-20DC-8E96-2754293F274D}"/>
              </a:ext>
            </a:extLst>
          </p:cNvPr>
          <p:cNvSpPr txBox="1"/>
          <p:nvPr/>
        </p:nvSpPr>
        <p:spPr>
          <a:xfrm>
            <a:off x="5984790" y="9545421"/>
            <a:ext cx="64633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予約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778DF51-81B4-F339-FF1B-89F075435CAB}"/>
              </a:ext>
            </a:extLst>
          </p:cNvPr>
          <p:cNvSpPr txBox="1"/>
          <p:nvPr/>
        </p:nvSpPr>
        <p:spPr>
          <a:xfrm>
            <a:off x="9386888" y="691045"/>
            <a:ext cx="6315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マイページ　ログアウト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22A5AB-02ED-F904-1C94-02F754097429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店舗詳細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24CAE832-9B7A-5BBE-783E-11DB047B7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42454"/>
              </p:ext>
            </p:extLst>
          </p:nvPr>
        </p:nvGraphicFramePr>
        <p:xfrm>
          <a:off x="2186955" y="6059289"/>
          <a:ext cx="8128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854">
                  <a:extLst>
                    <a:ext uri="{9D8B030D-6E8A-4147-A177-3AD203B41FA5}">
                      <a16:colId xmlns:a16="http://schemas.microsoft.com/office/drawing/2014/main" val="4122583663"/>
                    </a:ext>
                  </a:extLst>
                </a:gridCol>
                <a:gridCol w="6406146">
                  <a:extLst>
                    <a:ext uri="{9D8B030D-6E8A-4147-A177-3AD203B41FA5}">
                      <a16:colId xmlns:a16="http://schemas.microsoft.com/office/drawing/2014/main" val="3401790357"/>
                    </a:ext>
                  </a:extLst>
                </a:gridCol>
              </a:tblGrid>
              <a:tr h="318705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店舗名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51313"/>
                  </a:ext>
                </a:extLst>
              </a:tr>
              <a:tr h="3187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984512"/>
                  </a:ext>
                </a:extLst>
              </a:tr>
              <a:tr h="3187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価格帯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96239"/>
                  </a:ext>
                </a:extLst>
              </a:tr>
              <a:tr h="3187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郵便番号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163458"/>
                  </a:ext>
                </a:extLst>
              </a:tr>
              <a:tr h="3187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住所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367151"/>
                  </a:ext>
                </a:extLst>
              </a:tr>
              <a:tr h="3187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電話番号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04810"/>
                  </a:ext>
                </a:extLst>
              </a:tr>
              <a:tr h="3187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営業時間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569644"/>
                  </a:ext>
                </a:extLst>
              </a:tr>
              <a:tr h="3187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定休日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5557"/>
                  </a:ext>
                </a:extLst>
              </a:tr>
              <a:tr h="3187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カテゴリ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51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0831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E34123-8D1F-2DFA-9925-680E9649F7F2}"/>
              </a:ext>
            </a:extLst>
          </p:cNvPr>
          <p:cNvSpPr txBox="1">
            <a:spLocks/>
          </p:cNvSpPr>
          <p:nvPr/>
        </p:nvSpPr>
        <p:spPr>
          <a:xfrm>
            <a:off x="5515606" y="10623095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EA9A32-99E2-61EA-181A-425DB7886344}"/>
              </a:ext>
            </a:extLst>
          </p:cNvPr>
          <p:cNvSpPr txBox="1"/>
          <p:nvPr/>
        </p:nvSpPr>
        <p:spPr>
          <a:xfrm>
            <a:off x="944352" y="11172098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090B61-F809-CBDC-1A62-7F187198A41F}"/>
              </a:ext>
            </a:extLst>
          </p:cNvPr>
          <p:cNvSpPr txBox="1"/>
          <p:nvPr/>
        </p:nvSpPr>
        <p:spPr>
          <a:xfrm>
            <a:off x="4306897" y="2219527"/>
            <a:ext cx="306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NAGOYAMESHI</a:t>
            </a:r>
          </a:p>
          <a:p>
            <a:pPr algn="ctr"/>
            <a:r>
              <a:rPr kumimoji="1" lang="ja-JP" altLang="en-US" dirty="0"/>
              <a:t>★★★☆☆</a:t>
            </a:r>
            <a:r>
              <a:rPr kumimoji="1" lang="en-US" altLang="ja-JP" dirty="0"/>
              <a:t> 3.4</a:t>
            </a:r>
            <a:r>
              <a:rPr kumimoji="1" lang="ja-JP" altLang="en-US" dirty="0"/>
              <a:t>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件）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9DAAD3B-334B-23BC-F535-EC7EAA2EE99D}"/>
              </a:ext>
            </a:extLst>
          </p:cNvPr>
          <p:cNvSpPr txBox="1"/>
          <p:nvPr/>
        </p:nvSpPr>
        <p:spPr>
          <a:xfrm>
            <a:off x="2882714" y="1850193"/>
            <a:ext cx="631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＜戻る</a:t>
            </a:r>
            <a:endParaRPr kumimoji="1" lang="en-US" altLang="ja-JP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BD9824E-F4D5-566A-6754-7DDE6F7CBF74}"/>
              </a:ext>
            </a:extLst>
          </p:cNvPr>
          <p:cNvSpPr/>
          <p:nvPr/>
        </p:nvSpPr>
        <p:spPr>
          <a:xfrm>
            <a:off x="3256547" y="2985514"/>
            <a:ext cx="5454316" cy="2954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写真</a:t>
            </a:r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2C376933-C0C3-951A-7DD1-AC7001B54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84603"/>
              </p:ext>
            </p:extLst>
          </p:nvPr>
        </p:nvGraphicFramePr>
        <p:xfrm>
          <a:off x="2186955" y="6059289"/>
          <a:ext cx="8128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854">
                  <a:extLst>
                    <a:ext uri="{9D8B030D-6E8A-4147-A177-3AD203B41FA5}">
                      <a16:colId xmlns:a16="http://schemas.microsoft.com/office/drawing/2014/main" val="4122583663"/>
                    </a:ext>
                  </a:extLst>
                </a:gridCol>
                <a:gridCol w="6406146">
                  <a:extLst>
                    <a:ext uri="{9D8B030D-6E8A-4147-A177-3AD203B41FA5}">
                      <a16:colId xmlns:a16="http://schemas.microsoft.com/office/drawing/2014/main" val="3401790357"/>
                    </a:ext>
                  </a:extLst>
                </a:gridCol>
              </a:tblGrid>
              <a:tr h="318705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店舗名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51313"/>
                  </a:ext>
                </a:extLst>
              </a:tr>
              <a:tr h="3187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984512"/>
                  </a:ext>
                </a:extLst>
              </a:tr>
              <a:tr h="3187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価格帯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96239"/>
                  </a:ext>
                </a:extLst>
              </a:tr>
              <a:tr h="3187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郵便番号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163458"/>
                  </a:ext>
                </a:extLst>
              </a:tr>
              <a:tr h="3187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住所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367151"/>
                  </a:ext>
                </a:extLst>
              </a:tr>
              <a:tr h="3187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電話番号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04810"/>
                  </a:ext>
                </a:extLst>
              </a:tr>
              <a:tr h="3187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営業時間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569644"/>
                  </a:ext>
                </a:extLst>
              </a:tr>
              <a:tr h="3187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定休日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5557"/>
                  </a:ext>
                </a:extLst>
              </a:tr>
              <a:tr h="318705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カテゴリ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511132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C8ECDE7-1577-F139-0EEC-8DB51AE2896B}"/>
              </a:ext>
            </a:extLst>
          </p:cNvPr>
          <p:cNvSpPr txBox="1"/>
          <p:nvPr/>
        </p:nvSpPr>
        <p:spPr>
          <a:xfrm>
            <a:off x="5268133" y="10117457"/>
            <a:ext cx="2031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★お気に入り解除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D615848-3DDE-20DC-8E96-2754293F274D}"/>
              </a:ext>
            </a:extLst>
          </p:cNvPr>
          <p:cNvSpPr txBox="1"/>
          <p:nvPr/>
        </p:nvSpPr>
        <p:spPr>
          <a:xfrm>
            <a:off x="5984790" y="9529301"/>
            <a:ext cx="64633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予約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13B27F-C9BD-3CE9-8A1E-D40E6A9B0A33}"/>
              </a:ext>
            </a:extLst>
          </p:cNvPr>
          <p:cNvSpPr txBox="1"/>
          <p:nvPr/>
        </p:nvSpPr>
        <p:spPr>
          <a:xfrm>
            <a:off x="9353550" y="7071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マイページ　ログアウト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F36C33-C166-2C98-0BFE-EE6BB5AF2379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店舗詳細　お気に入り済み</a:t>
            </a:r>
          </a:p>
        </p:txBody>
      </p:sp>
    </p:spTree>
    <p:extLst>
      <p:ext uri="{BB962C8B-B14F-4D97-AF65-F5344CB8AC3E}">
        <p14:creationId xmlns:p14="http://schemas.microsoft.com/office/powerpoint/2010/main" val="21794792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87EBE-FD8E-CAD7-A7CC-AEAB1631D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607" y="10264703"/>
            <a:ext cx="1584696" cy="429346"/>
          </a:xfrm>
        </p:spPr>
        <p:txBody>
          <a:bodyPr>
            <a:noAutofit/>
          </a:bodyPr>
          <a:lstStyle/>
          <a:p>
            <a:pPr algn="l"/>
            <a:r>
              <a:rPr lang="en-US" altLang="ja-JP" sz="1400" dirty="0"/>
              <a:t>NAGOYAMESHI</a:t>
            </a:r>
            <a:endParaRPr lang="ja-JP" altLang="en-US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13F2EB-C857-E62B-A772-D9CF55EE7290}"/>
              </a:ext>
            </a:extLst>
          </p:cNvPr>
          <p:cNvSpPr txBox="1"/>
          <p:nvPr/>
        </p:nvSpPr>
        <p:spPr>
          <a:xfrm>
            <a:off x="213492" y="1185216"/>
            <a:ext cx="1176501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ご飯写真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4705410-B1B5-5005-A991-43438B7F36AE}"/>
              </a:ext>
            </a:extLst>
          </p:cNvPr>
          <p:cNvSpPr txBox="1"/>
          <p:nvPr/>
        </p:nvSpPr>
        <p:spPr>
          <a:xfrm>
            <a:off x="10245766" y="728748"/>
            <a:ext cx="188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ログイン　新規登録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5647602-CC85-8CF0-3110-2052A0AC8857}"/>
              </a:ext>
            </a:extLst>
          </p:cNvPr>
          <p:cNvSpPr/>
          <p:nvPr/>
        </p:nvSpPr>
        <p:spPr>
          <a:xfrm>
            <a:off x="213495" y="4407912"/>
            <a:ext cx="2516777" cy="345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noFill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751AB27-6D53-6299-897F-601BBCD75CB2}"/>
              </a:ext>
            </a:extLst>
          </p:cNvPr>
          <p:cNvSpPr/>
          <p:nvPr/>
        </p:nvSpPr>
        <p:spPr>
          <a:xfrm>
            <a:off x="2826067" y="4407912"/>
            <a:ext cx="984069" cy="345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検索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1029B5-CD09-A99F-CBFA-5459D7F5062E}"/>
              </a:ext>
            </a:extLst>
          </p:cNvPr>
          <p:cNvSpPr txBox="1"/>
          <p:nvPr/>
        </p:nvSpPr>
        <p:spPr>
          <a:xfrm>
            <a:off x="1053572" y="4996570"/>
            <a:ext cx="24209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人気の店舗</a:t>
            </a:r>
            <a:endParaRPr lang="en-US" altLang="ja-JP" dirty="0"/>
          </a:p>
          <a:p>
            <a:r>
              <a:rPr lang="ja-JP" altLang="en-US" dirty="0"/>
              <a:t>写真</a:t>
            </a:r>
            <a:endParaRPr lang="en-US" altLang="ja-JP" dirty="0"/>
          </a:p>
          <a:p>
            <a:r>
              <a:rPr lang="ja-JP" altLang="en-US" dirty="0"/>
              <a:t>店舗名</a:t>
            </a:r>
            <a:endParaRPr lang="en-US" altLang="ja-JP" dirty="0"/>
          </a:p>
          <a:p>
            <a:r>
              <a:rPr lang="ja-JP" altLang="en-US" dirty="0"/>
              <a:t>店舗紹介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85EDBD-4779-48F3-77A4-E3CF5FE5C39C}"/>
              </a:ext>
            </a:extLst>
          </p:cNvPr>
          <p:cNvSpPr txBox="1"/>
          <p:nvPr/>
        </p:nvSpPr>
        <p:spPr>
          <a:xfrm>
            <a:off x="3570350" y="4996571"/>
            <a:ext cx="24209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人気の店舗</a:t>
            </a:r>
            <a:endParaRPr lang="en-US" altLang="ja-JP" dirty="0"/>
          </a:p>
          <a:p>
            <a:r>
              <a:rPr lang="ja-JP" altLang="en-US" dirty="0"/>
              <a:t>写真</a:t>
            </a:r>
            <a:endParaRPr lang="en-US" altLang="ja-JP" dirty="0"/>
          </a:p>
          <a:p>
            <a:r>
              <a:rPr lang="ja-JP" altLang="en-US" dirty="0"/>
              <a:t>店舗名</a:t>
            </a:r>
            <a:endParaRPr lang="en-US" altLang="ja-JP" dirty="0"/>
          </a:p>
          <a:p>
            <a:r>
              <a:rPr lang="ja-JP" altLang="en-US" dirty="0"/>
              <a:t>店舗紹介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26EFCF-7CF1-2784-74D1-736B4B4950F3}"/>
              </a:ext>
            </a:extLst>
          </p:cNvPr>
          <p:cNvSpPr txBox="1"/>
          <p:nvPr/>
        </p:nvSpPr>
        <p:spPr>
          <a:xfrm>
            <a:off x="6087127" y="4996571"/>
            <a:ext cx="24209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人気の店舗</a:t>
            </a:r>
            <a:endParaRPr lang="en-US" altLang="ja-JP" dirty="0"/>
          </a:p>
          <a:p>
            <a:r>
              <a:rPr lang="ja-JP" altLang="en-US" dirty="0"/>
              <a:t>写真</a:t>
            </a:r>
            <a:endParaRPr lang="en-US" altLang="ja-JP" dirty="0"/>
          </a:p>
          <a:p>
            <a:r>
              <a:rPr lang="ja-JP" altLang="en-US" dirty="0"/>
              <a:t>店舗名</a:t>
            </a:r>
            <a:endParaRPr lang="en-US" altLang="ja-JP" dirty="0"/>
          </a:p>
          <a:p>
            <a:r>
              <a:rPr lang="ja-JP" altLang="en-US" dirty="0"/>
              <a:t>店舗紹介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804974E-4443-4B9B-21BA-C9D64922FD33}"/>
              </a:ext>
            </a:extLst>
          </p:cNvPr>
          <p:cNvSpPr txBox="1"/>
          <p:nvPr/>
        </p:nvSpPr>
        <p:spPr>
          <a:xfrm>
            <a:off x="8669218" y="4996571"/>
            <a:ext cx="24209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人気の店舗</a:t>
            </a:r>
            <a:endParaRPr lang="en-US" altLang="ja-JP" dirty="0"/>
          </a:p>
          <a:p>
            <a:r>
              <a:rPr lang="ja-JP" altLang="en-US" dirty="0"/>
              <a:t>写真</a:t>
            </a:r>
            <a:endParaRPr lang="en-US" altLang="ja-JP" dirty="0"/>
          </a:p>
          <a:p>
            <a:r>
              <a:rPr lang="ja-JP" altLang="en-US" dirty="0"/>
              <a:t>店舗名</a:t>
            </a:r>
            <a:endParaRPr lang="en-US" altLang="ja-JP" dirty="0"/>
          </a:p>
          <a:p>
            <a:r>
              <a:rPr lang="ja-JP" altLang="en-US" dirty="0"/>
              <a:t>店舗紹介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B32CD22-344D-159A-D3AB-D60CD51D30E4}"/>
              </a:ext>
            </a:extLst>
          </p:cNvPr>
          <p:cNvSpPr txBox="1"/>
          <p:nvPr/>
        </p:nvSpPr>
        <p:spPr>
          <a:xfrm>
            <a:off x="91838" y="631508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カテゴリから探す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9C4D63-4364-C71F-3518-0737EB96A2FE}"/>
              </a:ext>
            </a:extLst>
          </p:cNvPr>
          <p:cNvSpPr txBox="1"/>
          <p:nvPr/>
        </p:nvSpPr>
        <p:spPr>
          <a:xfrm>
            <a:off x="1005674" y="6749616"/>
            <a:ext cx="24209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和食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DF2F5D8-EB6D-4154-603C-9B873044F72E}"/>
              </a:ext>
            </a:extLst>
          </p:cNvPr>
          <p:cNvSpPr txBox="1"/>
          <p:nvPr/>
        </p:nvSpPr>
        <p:spPr>
          <a:xfrm>
            <a:off x="3570349" y="6749617"/>
            <a:ext cx="24209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洋食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718DFAE-982B-F95B-66BC-9147238E4D4E}"/>
              </a:ext>
            </a:extLst>
          </p:cNvPr>
          <p:cNvSpPr txBox="1"/>
          <p:nvPr/>
        </p:nvSpPr>
        <p:spPr>
          <a:xfrm>
            <a:off x="6087126" y="6749617"/>
            <a:ext cx="24209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韓国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5C6E24-8835-6BCD-2880-BC170D9576A8}"/>
              </a:ext>
            </a:extLst>
          </p:cNvPr>
          <p:cNvSpPr txBox="1"/>
          <p:nvPr/>
        </p:nvSpPr>
        <p:spPr>
          <a:xfrm>
            <a:off x="8669218" y="6749617"/>
            <a:ext cx="24209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和食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FCA341C-8446-D22A-0E2C-72FC7DEE51CD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14E5F46C-873B-81F1-4077-317D47533D96}"/>
              </a:ext>
            </a:extLst>
          </p:cNvPr>
          <p:cNvSpPr txBox="1">
            <a:spLocks/>
          </p:cNvSpPr>
          <p:nvPr/>
        </p:nvSpPr>
        <p:spPr>
          <a:xfrm>
            <a:off x="257395" y="606908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1400" dirty="0"/>
              <a:t>NAGOYAMESHI</a:t>
            </a:r>
            <a:endParaRPr lang="ja-JP" altLang="en-US" sz="1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75AA53-CB95-0145-9CF5-4EA22E254D2B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トップページ</a:t>
            </a:r>
          </a:p>
        </p:txBody>
      </p:sp>
    </p:spTree>
    <p:extLst>
      <p:ext uri="{BB962C8B-B14F-4D97-AF65-F5344CB8AC3E}">
        <p14:creationId xmlns:p14="http://schemas.microsoft.com/office/powerpoint/2010/main" val="55442578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E34123-8D1F-2DFA-9925-680E9649F7F2}"/>
              </a:ext>
            </a:extLst>
          </p:cNvPr>
          <p:cNvSpPr txBox="1">
            <a:spLocks/>
          </p:cNvSpPr>
          <p:nvPr/>
        </p:nvSpPr>
        <p:spPr>
          <a:xfrm>
            <a:off x="5458607" y="10264703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EA9A32-99E2-61EA-181A-425DB7886344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090B61-F809-CBDC-1A62-7F187198A41F}"/>
              </a:ext>
            </a:extLst>
          </p:cNvPr>
          <p:cNvSpPr txBox="1"/>
          <p:nvPr/>
        </p:nvSpPr>
        <p:spPr>
          <a:xfrm>
            <a:off x="4306897" y="2219525"/>
            <a:ext cx="3064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店舗予約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予約日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時間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人数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9DAAD3B-334B-23BC-F535-EC7EAA2EE99D}"/>
              </a:ext>
            </a:extLst>
          </p:cNvPr>
          <p:cNvSpPr txBox="1"/>
          <p:nvPr/>
        </p:nvSpPr>
        <p:spPr>
          <a:xfrm>
            <a:off x="2882714" y="1850193"/>
            <a:ext cx="631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＜戻る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A8C371-9732-36C7-1FF9-7E0470CB53AB}"/>
              </a:ext>
            </a:extLst>
          </p:cNvPr>
          <p:cNvSpPr txBox="1"/>
          <p:nvPr/>
        </p:nvSpPr>
        <p:spPr>
          <a:xfrm>
            <a:off x="5440974" y="2819689"/>
            <a:ext cx="2727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選択してください　　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D05167-A5DF-7A46-55E9-5F0503FF9822}"/>
              </a:ext>
            </a:extLst>
          </p:cNvPr>
          <p:cNvSpPr txBox="1"/>
          <p:nvPr/>
        </p:nvSpPr>
        <p:spPr>
          <a:xfrm>
            <a:off x="5440974" y="3419853"/>
            <a:ext cx="2727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選択してください　　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D421862-F02D-F96F-92CB-A97B3E988596}"/>
              </a:ext>
            </a:extLst>
          </p:cNvPr>
          <p:cNvSpPr txBox="1"/>
          <p:nvPr/>
        </p:nvSpPr>
        <p:spPr>
          <a:xfrm>
            <a:off x="5440974" y="3973851"/>
            <a:ext cx="2727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選択してください　　▼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1276EA-7198-D6E2-8F9B-9CC5B07903D2}"/>
              </a:ext>
            </a:extLst>
          </p:cNvPr>
          <p:cNvSpPr txBox="1"/>
          <p:nvPr/>
        </p:nvSpPr>
        <p:spPr>
          <a:xfrm>
            <a:off x="5772836" y="4943347"/>
            <a:ext cx="64633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予約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E125BEB-CA76-F464-DA92-E523E912D902}"/>
              </a:ext>
            </a:extLst>
          </p:cNvPr>
          <p:cNvSpPr txBox="1"/>
          <p:nvPr/>
        </p:nvSpPr>
        <p:spPr>
          <a:xfrm>
            <a:off x="9372600" y="7558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マイページ　ログアウト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007F34C-24C6-C451-826C-9437AB069D8B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店舗予約</a:t>
            </a:r>
          </a:p>
        </p:txBody>
      </p:sp>
    </p:spTree>
    <p:extLst>
      <p:ext uri="{BB962C8B-B14F-4D97-AF65-F5344CB8AC3E}">
        <p14:creationId xmlns:p14="http://schemas.microsoft.com/office/powerpoint/2010/main" val="340891766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E34123-8D1F-2DFA-9925-680E9649F7F2}"/>
              </a:ext>
            </a:extLst>
          </p:cNvPr>
          <p:cNvSpPr txBox="1">
            <a:spLocks/>
          </p:cNvSpPr>
          <p:nvPr/>
        </p:nvSpPr>
        <p:spPr>
          <a:xfrm>
            <a:off x="5458607" y="10264703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EA9A32-99E2-61EA-181A-425DB7886344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7B5459-9FEB-52F6-A42E-243B262DA2C7}"/>
              </a:ext>
            </a:extLst>
          </p:cNvPr>
          <p:cNvSpPr txBox="1"/>
          <p:nvPr/>
        </p:nvSpPr>
        <p:spPr>
          <a:xfrm>
            <a:off x="4306897" y="2219527"/>
            <a:ext cx="306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NAGOYAMESHI</a:t>
            </a:r>
          </a:p>
          <a:p>
            <a:pPr algn="ctr"/>
            <a:r>
              <a:rPr kumimoji="1" lang="ja-JP" altLang="en-US" dirty="0"/>
              <a:t>★★★☆☆</a:t>
            </a:r>
            <a:r>
              <a:rPr kumimoji="1" lang="en-US" altLang="ja-JP" dirty="0"/>
              <a:t> 3.4</a:t>
            </a:r>
            <a:r>
              <a:rPr kumimoji="1" lang="ja-JP" altLang="en-US" dirty="0"/>
              <a:t>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件）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1DCA5E8B-4EBA-9F3A-3DB7-4A8F08E4F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38380"/>
              </p:ext>
            </p:extLst>
          </p:nvPr>
        </p:nvGraphicFramePr>
        <p:xfrm>
          <a:off x="2032000" y="298551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606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〇〇さん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9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★★★★★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38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177307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4463D528-28EE-25BB-B764-5153E947E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60938"/>
              </p:ext>
            </p:extLst>
          </p:nvPr>
        </p:nvGraphicFramePr>
        <p:xfrm>
          <a:off x="2032000" y="430289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606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〇〇さん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9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★★★★★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38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177307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049340F-EA7C-872E-746B-98E86AF9B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50363"/>
              </p:ext>
            </p:extLst>
          </p:nvPr>
        </p:nvGraphicFramePr>
        <p:xfrm>
          <a:off x="2032000" y="562027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606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〇〇さん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9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★★★★★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38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177307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0CBEAC05-2761-1FEC-3240-2FE0EA634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70714"/>
              </p:ext>
            </p:extLst>
          </p:nvPr>
        </p:nvGraphicFramePr>
        <p:xfrm>
          <a:off x="2032000" y="693765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606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〇〇さん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9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★★★★★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38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177307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87B74BD-D2A2-A189-6D46-A3FE3E59EC05}"/>
              </a:ext>
            </a:extLst>
          </p:cNvPr>
          <p:cNvSpPr txBox="1"/>
          <p:nvPr/>
        </p:nvSpPr>
        <p:spPr>
          <a:xfrm>
            <a:off x="4964921" y="8524418"/>
            <a:ext cx="226215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レビューを投稿する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906C071-909E-EB12-6A48-825D91342F81}"/>
              </a:ext>
            </a:extLst>
          </p:cNvPr>
          <p:cNvSpPr txBox="1"/>
          <p:nvPr/>
        </p:nvSpPr>
        <p:spPr>
          <a:xfrm>
            <a:off x="2882714" y="1850193"/>
            <a:ext cx="631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＜戻る</a:t>
            </a:r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E7E223A-BC47-9713-B06D-9FEE6FCC54C6}"/>
              </a:ext>
            </a:extLst>
          </p:cNvPr>
          <p:cNvSpPr txBox="1"/>
          <p:nvPr/>
        </p:nvSpPr>
        <p:spPr>
          <a:xfrm>
            <a:off x="9372600" y="6859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マイページ　ログアウト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6A1A712-C6C3-DA93-CAAF-D319B81F4F6E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レビュー一覧</a:t>
            </a:r>
          </a:p>
        </p:txBody>
      </p:sp>
    </p:spTree>
    <p:extLst>
      <p:ext uri="{BB962C8B-B14F-4D97-AF65-F5344CB8AC3E}">
        <p14:creationId xmlns:p14="http://schemas.microsoft.com/office/powerpoint/2010/main" val="17817556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E34123-8D1F-2DFA-9925-680E9649F7F2}"/>
              </a:ext>
            </a:extLst>
          </p:cNvPr>
          <p:cNvSpPr txBox="1">
            <a:spLocks/>
          </p:cNvSpPr>
          <p:nvPr/>
        </p:nvSpPr>
        <p:spPr>
          <a:xfrm>
            <a:off x="5458607" y="10264703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EA9A32-99E2-61EA-181A-425DB7886344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7B5459-9FEB-52F6-A42E-243B262DA2C7}"/>
              </a:ext>
            </a:extLst>
          </p:cNvPr>
          <p:cNvSpPr txBox="1"/>
          <p:nvPr/>
        </p:nvSpPr>
        <p:spPr>
          <a:xfrm>
            <a:off x="4306897" y="2219527"/>
            <a:ext cx="306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NAGOYAMESHI</a:t>
            </a:r>
          </a:p>
          <a:p>
            <a:pPr algn="ctr"/>
            <a:r>
              <a:rPr kumimoji="1" lang="ja-JP" altLang="en-US" dirty="0"/>
              <a:t>★★★☆☆</a:t>
            </a:r>
            <a:r>
              <a:rPr kumimoji="1" lang="en-US" altLang="ja-JP" dirty="0"/>
              <a:t> 3.4</a:t>
            </a:r>
            <a:r>
              <a:rPr kumimoji="1" lang="ja-JP" altLang="en-US" dirty="0"/>
              <a:t>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件）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1DCA5E8B-4EBA-9F3A-3DB7-4A8F08E4F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92580"/>
              </p:ext>
            </p:extLst>
          </p:nvPr>
        </p:nvGraphicFramePr>
        <p:xfrm>
          <a:off x="2032000" y="388566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606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〇〇さん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9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★★★★★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38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177307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4463D528-28EE-25BB-B764-5153E947E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61127"/>
              </p:ext>
            </p:extLst>
          </p:nvPr>
        </p:nvGraphicFramePr>
        <p:xfrm>
          <a:off x="2032000" y="520304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606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〇〇さん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9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★★★★★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38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177307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049340F-EA7C-872E-746B-98E86AF9B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81803"/>
              </p:ext>
            </p:extLst>
          </p:nvPr>
        </p:nvGraphicFramePr>
        <p:xfrm>
          <a:off x="2032000" y="652042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606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〇〇さん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9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★★★★★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38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177307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0CBEAC05-2761-1FEC-3240-2FE0EA634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61588"/>
              </p:ext>
            </p:extLst>
          </p:nvPr>
        </p:nvGraphicFramePr>
        <p:xfrm>
          <a:off x="2032000" y="783780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606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〇〇さん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9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★★★★★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38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177307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87B74BD-D2A2-A189-6D46-A3FE3E59EC05}"/>
              </a:ext>
            </a:extLst>
          </p:cNvPr>
          <p:cNvSpPr txBox="1"/>
          <p:nvPr/>
        </p:nvSpPr>
        <p:spPr>
          <a:xfrm>
            <a:off x="4964921" y="9424567"/>
            <a:ext cx="226215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レビューを投稿する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906C071-909E-EB12-6A48-825D91342F81}"/>
              </a:ext>
            </a:extLst>
          </p:cNvPr>
          <p:cNvSpPr txBox="1"/>
          <p:nvPr/>
        </p:nvSpPr>
        <p:spPr>
          <a:xfrm>
            <a:off x="2882714" y="1850193"/>
            <a:ext cx="631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＜戻る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4D4DE3-97F5-05FE-88C0-530EB45A2426}"/>
              </a:ext>
            </a:extLst>
          </p:cNvPr>
          <p:cNvSpPr txBox="1"/>
          <p:nvPr/>
        </p:nvSpPr>
        <p:spPr>
          <a:xfrm>
            <a:off x="4591379" y="319109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レビューを投稿しました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407B32-1CFD-FD61-F4D5-0D61BDBDF330}"/>
              </a:ext>
            </a:extLst>
          </p:cNvPr>
          <p:cNvSpPr txBox="1"/>
          <p:nvPr/>
        </p:nvSpPr>
        <p:spPr>
          <a:xfrm>
            <a:off x="9213738" y="7836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マイページ　ログアウト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27FE4E-380A-FFDF-16CB-338A82F9E0B1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レビュー一覧　レビュー投稿完了</a:t>
            </a:r>
          </a:p>
        </p:txBody>
      </p:sp>
    </p:spTree>
    <p:extLst>
      <p:ext uri="{BB962C8B-B14F-4D97-AF65-F5344CB8AC3E}">
        <p14:creationId xmlns:p14="http://schemas.microsoft.com/office/powerpoint/2010/main" val="40100767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E34123-8D1F-2DFA-9925-680E9649F7F2}"/>
              </a:ext>
            </a:extLst>
          </p:cNvPr>
          <p:cNvSpPr txBox="1">
            <a:spLocks/>
          </p:cNvSpPr>
          <p:nvPr/>
        </p:nvSpPr>
        <p:spPr>
          <a:xfrm>
            <a:off x="5458607" y="10264703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EA9A32-99E2-61EA-181A-425DB7886344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DB2D99-C3CC-C26C-283E-1AC08B441F15}"/>
              </a:ext>
            </a:extLst>
          </p:cNvPr>
          <p:cNvSpPr txBox="1"/>
          <p:nvPr/>
        </p:nvSpPr>
        <p:spPr>
          <a:xfrm>
            <a:off x="4306897" y="2219527"/>
            <a:ext cx="306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NAGOYAMESHI</a:t>
            </a:r>
          </a:p>
          <a:p>
            <a:pPr algn="ctr"/>
            <a:r>
              <a:rPr kumimoji="1" lang="ja-JP" altLang="en-US" dirty="0"/>
              <a:t>★★★☆☆</a:t>
            </a:r>
            <a:r>
              <a:rPr kumimoji="1" lang="en-US" altLang="ja-JP" dirty="0"/>
              <a:t> 3.4</a:t>
            </a:r>
            <a:r>
              <a:rPr kumimoji="1" lang="ja-JP" altLang="en-US" dirty="0"/>
              <a:t>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件）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B03204-D01D-0624-87AA-C060769F4A07}"/>
              </a:ext>
            </a:extLst>
          </p:cNvPr>
          <p:cNvSpPr txBox="1"/>
          <p:nvPr/>
        </p:nvSpPr>
        <p:spPr>
          <a:xfrm>
            <a:off x="2882714" y="1850193"/>
            <a:ext cx="631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＜戻る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510A15-D2A1-B53C-E3F5-0544EC454986}"/>
              </a:ext>
            </a:extLst>
          </p:cNvPr>
          <p:cNvSpPr txBox="1"/>
          <p:nvPr/>
        </p:nvSpPr>
        <p:spPr>
          <a:xfrm>
            <a:off x="5440974" y="2849814"/>
            <a:ext cx="2727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★★★★★　　　　　▼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3AF66C-3F1A-C9BA-6845-3DEB275E5DBD}"/>
              </a:ext>
            </a:extLst>
          </p:cNvPr>
          <p:cNvSpPr txBox="1"/>
          <p:nvPr/>
        </p:nvSpPr>
        <p:spPr>
          <a:xfrm>
            <a:off x="5440974" y="3372456"/>
            <a:ext cx="272715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734BF5-8A39-7C5C-663E-1731273E1EF1}"/>
              </a:ext>
            </a:extLst>
          </p:cNvPr>
          <p:cNvSpPr txBox="1"/>
          <p:nvPr/>
        </p:nvSpPr>
        <p:spPr>
          <a:xfrm>
            <a:off x="4550771" y="2865856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評価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感想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AFBF15B-58D5-F4AA-DBA4-53F684F697B2}"/>
              </a:ext>
            </a:extLst>
          </p:cNvPr>
          <p:cNvSpPr txBox="1"/>
          <p:nvPr/>
        </p:nvSpPr>
        <p:spPr>
          <a:xfrm>
            <a:off x="5507845" y="6008784"/>
            <a:ext cx="64633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投稿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BDB81F-5984-1AE6-73DB-9C28325B3ADA}"/>
              </a:ext>
            </a:extLst>
          </p:cNvPr>
          <p:cNvSpPr txBox="1"/>
          <p:nvPr/>
        </p:nvSpPr>
        <p:spPr>
          <a:xfrm>
            <a:off x="9391650" y="7120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マイページ　ログアウト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C74AEE-E7CC-ABE0-94F1-C89BB1AFBD7A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レビュー投稿</a:t>
            </a:r>
          </a:p>
        </p:txBody>
      </p:sp>
    </p:spTree>
    <p:extLst>
      <p:ext uri="{BB962C8B-B14F-4D97-AF65-F5344CB8AC3E}">
        <p14:creationId xmlns:p14="http://schemas.microsoft.com/office/powerpoint/2010/main" val="39791605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E34123-8D1F-2DFA-9925-680E9649F7F2}"/>
              </a:ext>
            </a:extLst>
          </p:cNvPr>
          <p:cNvSpPr txBox="1">
            <a:spLocks/>
          </p:cNvSpPr>
          <p:nvPr/>
        </p:nvSpPr>
        <p:spPr>
          <a:xfrm>
            <a:off x="5458607" y="10264703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EA9A32-99E2-61EA-181A-425DB7886344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247D8EB-3348-8E90-791C-5E6EEEE5A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72282"/>
              </p:ext>
            </p:extLst>
          </p:nvPr>
        </p:nvGraphicFramePr>
        <p:xfrm>
          <a:off x="2032000" y="3230298"/>
          <a:ext cx="8128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350">
                  <a:extLst>
                    <a:ext uri="{9D8B030D-6E8A-4147-A177-3AD203B41FA5}">
                      <a16:colId xmlns:a16="http://schemas.microsoft.com/office/drawing/2014/main" val="52679207"/>
                    </a:ext>
                  </a:extLst>
                </a:gridCol>
                <a:gridCol w="5835650">
                  <a:extLst>
                    <a:ext uri="{9D8B030D-6E8A-4147-A177-3AD203B41FA5}">
                      <a16:colId xmlns:a16="http://schemas.microsoft.com/office/drawing/2014/main" val="4199026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会社名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01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所在地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38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代表者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69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設立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45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資本金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2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事業内容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2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従業員数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90744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5705CA-9470-0961-72A9-A75DEF8B4579}"/>
              </a:ext>
            </a:extLst>
          </p:cNvPr>
          <p:cNvSpPr txBox="1"/>
          <p:nvPr/>
        </p:nvSpPr>
        <p:spPr>
          <a:xfrm>
            <a:off x="3093418" y="2011660"/>
            <a:ext cx="6315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dirty="0"/>
              <a:t>会社概要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＜戻る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1218AE2-C605-0757-28B8-78407490F3BC}"/>
              </a:ext>
            </a:extLst>
          </p:cNvPr>
          <p:cNvSpPr txBox="1"/>
          <p:nvPr/>
        </p:nvSpPr>
        <p:spPr>
          <a:xfrm>
            <a:off x="9408492" y="669462"/>
            <a:ext cx="6315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マイページ　ログアウト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F45E60F-0BC8-0DE9-61D9-4E4356795871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会社概要</a:t>
            </a:r>
          </a:p>
        </p:txBody>
      </p:sp>
    </p:spTree>
    <p:extLst>
      <p:ext uri="{BB962C8B-B14F-4D97-AF65-F5344CB8AC3E}">
        <p14:creationId xmlns:p14="http://schemas.microsoft.com/office/powerpoint/2010/main" val="32300949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/>
              <a:t>NAGOYAMESHI</a:t>
            </a:r>
            <a:endParaRPr lang="ja-JP" altLang="en-US" sz="1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E34123-8D1F-2DFA-9925-680E9649F7F2}"/>
              </a:ext>
            </a:extLst>
          </p:cNvPr>
          <p:cNvSpPr txBox="1">
            <a:spLocks/>
          </p:cNvSpPr>
          <p:nvPr/>
        </p:nvSpPr>
        <p:spPr>
          <a:xfrm>
            <a:off x="5458607" y="10264703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EA9A32-99E2-61EA-181A-425DB7886344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5705CA-9470-0961-72A9-A75DEF8B4579}"/>
              </a:ext>
            </a:extLst>
          </p:cNvPr>
          <p:cNvSpPr txBox="1"/>
          <p:nvPr/>
        </p:nvSpPr>
        <p:spPr>
          <a:xfrm>
            <a:off x="3093418" y="2011660"/>
            <a:ext cx="6315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dirty="0"/>
              <a:t>利用規約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＜戻る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1E0CF3-D416-C6C3-0EE7-C5850F6CB3B7}"/>
              </a:ext>
            </a:extLst>
          </p:cNvPr>
          <p:cNvSpPr txBox="1"/>
          <p:nvPr/>
        </p:nvSpPr>
        <p:spPr>
          <a:xfrm>
            <a:off x="9408492" y="7558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マイページ　ログアウト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F28A59-B144-F518-3887-06F415FC8067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利用規約</a:t>
            </a:r>
          </a:p>
        </p:txBody>
      </p:sp>
    </p:spTree>
    <p:extLst>
      <p:ext uri="{BB962C8B-B14F-4D97-AF65-F5344CB8AC3E}">
        <p14:creationId xmlns:p14="http://schemas.microsoft.com/office/powerpoint/2010/main" val="3681480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42FAB-AF33-3D65-371D-1D45A389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4742"/>
            <a:ext cx="10515600" cy="1022477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管理者側</a:t>
            </a:r>
          </a:p>
        </p:txBody>
      </p:sp>
    </p:spTree>
    <p:extLst>
      <p:ext uri="{BB962C8B-B14F-4D97-AF65-F5344CB8AC3E}">
        <p14:creationId xmlns:p14="http://schemas.microsoft.com/office/powerpoint/2010/main" val="61554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8463D5C-6AA2-A54A-33F2-207F10919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73207"/>
              </p:ext>
            </p:extLst>
          </p:nvPr>
        </p:nvGraphicFramePr>
        <p:xfrm>
          <a:off x="268514" y="787543"/>
          <a:ext cx="11684000" cy="1025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0">
                  <a:extLst>
                    <a:ext uri="{9D8B030D-6E8A-4147-A177-3AD203B41FA5}">
                      <a16:colId xmlns:a16="http://schemas.microsoft.com/office/drawing/2014/main" val="3933916858"/>
                    </a:ext>
                  </a:extLst>
                </a:gridCol>
              </a:tblGrid>
              <a:tr h="479354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NAGOYAMESHI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9737"/>
                  </a:ext>
                </a:extLst>
              </a:tr>
              <a:tr h="977539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ログイン</a:t>
                      </a: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57655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94A6A5-F265-29BF-71FF-B0416D89BD75}"/>
              </a:ext>
            </a:extLst>
          </p:cNvPr>
          <p:cNvSpPr/>
          <p:nvPr/>
        </p:nvSpPr>
        <p:spPr>
          <a:xfrm>
            <a:off x="4953000" y="2382405"/>
            <a:ext cx="2286000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メールアドレス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A73B901-04DC-059C-919C-62CE5126D1D3}"/>
              </a:ext>
            </a:extLst>
          </p:cNvPr>
          <p:cNvSpPr/>
          <p:nvPr/>
        </p:nvSpPr>
        <p:spPr>
          <a:xfrm>
            <a:off x="4953000" y="2952331"/>
            <a:ext cx="2286000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パスワード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76E607-D1B6-24FA-7BA9-30E6E01CB34C}"/>
              </a:ext>
            </a:extLst>
          </p:cNvPr>
          <p:cNvSpPr txBox="1"/>
          <p:nvPr/>
        </p:nvSpPr>
        <p:spPr>
          <a:xfrm>
            <a:off x="4870903" y="3522259"/>
            <a:ext cx="249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□次回から自動的にログインする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BA249F6-A414-A8A8-5D79-C14981987FDB}"/>
              </a:ext>
            </a:extLst>
          </p:cNvPr>
          <p:cNvSpPr/>
          <p:nvPr/>
        </p:nvSpPr>
        <p:spPr>
          <a:xfrm>
            <a:off x="4953000" y="3911982"/>
            <a:ext cx="22860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ログイン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0B5167A-D82A-E45B-AB82-4DB41858D2F0}"/>
              </a:ext>
            </a:extLst>
          </p:cNvPr>
          <p:cNvSpPr txBox="1"/>
          <p:nvPr/>
        </p:nvSpPr>
        <p:spPr>
          <a:xfrm>
            <a:off x="4272424" y="480789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パスワードをお忘れの方はこちら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新規会員登録はこちら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D27187-AAB9-F065-AAFB-1BBBF6E04EB2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管理画面ログイン</a:t>
            </a:r>
          </a:p>
        </p:txBody>
      </p:sp>
    </p:spTree>
    <p:extLst>
      <p:ext uri="{BB962C8B-B14F-4D97-AF65-F5344CB8AC3E}">
        <p14:creationId xmlns:p14="http://schemas.microsoft.com/office/powerpoint/2010/main" val="328881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8463D5C-6AA2-A54A-33F2-207F10919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024607"/>
              </p:ext>
            </p:extLst>
          </p:nvPr>
        </p:nvGraphicFramePr>
        <p:xfrm>
          <a:off x="268514" y="787543"/>
          <a:ext cx="11684000" cy="1089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675">
                  <a:extLst>
                    <a:ext uri="{9D8B030D-6E8A-4147-A177-3AD203B41FA5}">
                      <a16:colId xmlns:a16="http://schemas.microsoft.com/office/drawing/2014/main" val="3933916858"/>
                    </a:ext>
                  </a:extLst>
                </a:gridCol>
                <a:gridCol w="9594325">
                  <a:extLst>
                    <a:ext uri="{9D8B030D-6E8A-4147-A177-3AD203B41FA5}">
                      <a16:colId xmlns:a16="http://schemas.microsoft.com/office/drawing/2014/main" val="4249256997"/>
                    </a:ext>
                  </a:extLst>
                </a:gridCol>
              </a:tblGrid>
              <a:tr h="415615">
                <a:tc gridSpan="2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NAGOYAMESHI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9737"/>
                  </a:ext>
                </a:extLst>
              </a:tr>
              <a:tr h="39595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会員・店舗・予約数（〇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〇現在）</a:t>
                      </a:r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月別売上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57655"/>
                  </a:ext>
                </a:extLst>
              </a:tr>
              <a:tr h="45210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店舗登録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71426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レビュー管理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73457"/>
                  </a:ext>
                </a:extLst>
              </a:tr>
              <a:tr h="46814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58128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64278"/>
                  </a:ext>
                </a:extLst>
              </a:tr>
              <a:tr h="55345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売上集計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62051"/>
                  </a:ext>
                </a:extLst>
              </a:tr>
              <a:tr h="762895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会員規約設定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9440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2D1520-07EE-7DFD-FAE8-91F8E6EBB391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トップページ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FFA7FF15-3828-3202-2DA7-567119841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65156"/>
              </p:ext>
            </p:extLst>
          </p:nvPr>
        </p:nvGraphicFramePr>
        <p:xfrm>
          <a:off x="2904614" y="541749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676681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96864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78994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3325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売上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件数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平均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48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2024/03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\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88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2024/04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\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81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2024/05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\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60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2024/06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\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73311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610502-BFF3-71F6-759A-2400A4451F0B}"/>
              </a:ext>
            </a:extLst>
          </p:cNvPr>
          <p:cNvSpPr txBox="1"/>
          <p:nvPr/>
        </p:nvSpPr>
        <p:spPr>
          <a:xfrm>
            <a:off x="10363200" y="787543"/>
            <a:ext cx="133882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EF974F5-7800-4C00-91AC-2D6A67333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3373"/>
              </p:ext>
            </p:extLst>
          </p:nvPr>
        </p:nvGraphicFramePr>
        <p:xfrm>
          <a:off x="2904614" y="2125226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75">
                  <a:extLst>
                    <a:ext uri="{9D8B030D-6E8A-4147-A177-3AD203B41FA5}">
                      <a16:colId xmlns:a16="http://schemas.microsoft.com/office/drawing/2014/main" val="2475464946"/>
                    </a:ext>
                  </a:extLst>
                </a:gridCol>
                <a:gridCol w="5931225">
                  <a:extLst>
                    <a:ext uri="{9D8B030D-6E8A-4147-A177-3AD203B41FA5}">
                      <a16:colId xmlns:a16="http://schemas.microsoft.com/office/drawing/2014/main" val="1684728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</a:rPr>
                        <a:t>総会員数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</a:rPr>
                        <a:t>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6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無料会員数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</a:rPr>
                        <a:t>人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00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有料会員数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</a:rPr>
                        <a:t>人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20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06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総予約数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023406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F383B4-C43E-82F5-12BF-5BC86FAFECD8}"/>
              </a:ext>
            </a:extLst>
          </p:cNvPr>
          <p:cNvSpPr txBox="1"/>
          <p:nvPr/>
        </p:nvSpPr>
        <p:spPr>
          <a:xfrm>
            <a:off x="4203031" y="4856867"/>
            <a:ext cx="250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選択してください　▼</a:t>
            </a:r>
          </a:p>
        </p:txBody>
      </p:sp>
    </p:spTree>
    <p:extLst>
      <p:ext uri="{BB962C8B-B14F-4D97-AF65-F5344CB8AC3E}">
        <p14:creationId xmlns:p14="http://schemas.microsoft.com/office/powerpoint/2010/main" val="3849175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8463D5C-6AA2-A54A-33F2-207F10919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66373"/>
              </p:ext>
            </p:extLst>
          </p:nvPr>
        </p:nvGraphicFramePr>
        <p:xfrm>
          <a:off x="268514" y="787543"/>
          <a:ext cx="11684000" cy="1089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675">
                  <a:extLst>
                    <a:ext uri="{9D8B030D-6E8A-4147-A177-3AD203B41FA5}">
                      <a16:colId xmlns:a16="http://schemas.microsoft.com/office/drawing/2014/main" val="3933916858"/>
                    </a:ext>
                  </a:extLst>
                </a:gridCol>
                <a:gridCol w="9594325">
                  <a:extLst>
                    <a:ext uri="{9D8B030D-6E8A-4147-A177-3AD203B41FA5}">
                      <a16:colId xmlns:a16="http://schemas.microsoft.com/office/drawing/2014/main" val="4249256997"/>
                    </a:ext>
                  </a:extLst>
                </a:gridCol>
              </a:tblGrid>
              <a:tr h="415615">
                <a:tc gridSpan="2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NAGOYAMESHI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9737"/>
                  </a:ext>
                </a:extLst>
              </a:tr>
              <a:tr h="39595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店舗一覧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57655"/>
                  </a:ext>
                </a:extLst>
              </a:tr>
              <a:tr h="45210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店舗登録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71426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レビュー管理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73457"/>
                  </a:ext>
                </a:extLst>
              </a:tr>
              <a:tr h="46814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58128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64278"/>
                  </a:ext>
                </a:extLst>
              </a:tr>
              <a:tr h="55345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売上集計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62051"/>
                  </a:ext>
                </a:extLst>
              </a:tr>
              <a:tr h="762895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会員規約設定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9440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2D1520-07EE-7DFD-FAE8-91F8E6EBB391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店舗管理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29FBFC-B610-E01E-F87F-B3B610573184}"/>
              </a:ext>
            </a:extLst>
          </p:cNvPr>
          <p:cNvSpPr txBox="1"/>
          <p:nvPr/>
        </p:nvSpPr>
        <p:spPr>
          <a:xfrm>
            <a:off x="2791326" y="2294021"/>
            <a:ext cx="4122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63BAD6-0D0D-FCCE-51DD-653DEA42B69F}"/>
              </a:ext>
            </a:extLst>
          </p:cNvPr>
          <p:cNvSpPr txBox="1"/>
          <p:nvPr/>
        </p:nvSpPr>
        <p:spPr>
          <a:xfrm>
            <a:off x="7082590" y="2294021"/>
            <a:ext cx="10668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検索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1BA640C-135D-B3A5-FC0D-E8A696712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72970"/>
              </p:ext>
            </p:extLst>
          </p:nvPr>
        </p:nvGraphicFramePr>
        <p:xfrm>
          <a:off x="2791325" y="3198214"/>
          <a:ext cx="895149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874">
                  <a:extLst>
                    <a:ext uri="{9D8B030D-6E8A-4147-A177-3AD203B41FA5}">
                      <a16:colId xmlns:a16="http://schemas.microsoft.com/office/drawing/2014/main" val="729769767"/>
                    </a:ext>
                  </a:extLst>
                </a:gridCol>
                <a:gridCol w="2237874">
                  <a:extLst>
                    <a:ext uri="{9D8B030D-6E8A-4147-A177-3AD203B41FA5}">
                      <a16:colId xmlns:a16="http://schemas.microsoft.com/office/drawing/2014/main" val="1891028298"/>
                    </a:ext>
                  </a:extLst>
                </a:gridCol>
                <a:gridCol w="2237874">
                  <a:extLst>
                    <a:ext uri="{9D8B030D-6E8A-4147-A177-3AD203B41FA5}">
                      <a16:colId xmlns:a16="http://schemas.microsoft.com/office/drawing/2014/main" val="2502274663"/>
                    </a:ext>
                  </a:extLst>
                </a:gridCol>
                <a:gridCol w="2237874">
                  <a:extLst>
                    <a:ext uri="{9D8B030D-6E8A-4147-A177-3AD203B41FA5}">
                      <a16:colId xmlns:a16="http://schemas.microsoft.com/office/drawing/2014/main" val="230197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店舗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店舗名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登録日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カテゴリ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4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NAGOYAMESHI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2024/3/26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洋食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ラーメン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2024/2/26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ラーメン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906426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F130ED9-44DE-BC24-0E3B-0BD3135891A4}"/>
              </a:ext>
            </a:extLst>
          </p:cNvPr>
          <p:cNvSpPr txBox="1"/>
          <p:nvPr/>
        </p:nvSpPr>
        <p:spPr>
          <a:xfrm>
            <a:off x="9737558" y="1531213"/>
            <a:ext cx="1804737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新規登録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329639-F7C3-1756-32F6-C775CCEE032D}"/>
              </a:ext>
            </a:extLst>
          </p:cNvPr>
          <p:cNvSpPr txBox="1"/>
          <p:nvPr/>
        </p:nvSpPr>
        <p:spPr>
          <a:xfrm>
            <a:off x="10363200" y="787543"/>
            <a:ext cx="133882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13655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0D7F29AC-E81B-8BBA-DA4E-53B7C4513D20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A0F92DC-1610-B698-5168-E2EABAC204C1}"/>
              </a:ext>
            </a:extLst>
          </p:cNvPr>
          <p:cNvSpPr txBox="1"/>
          <p:nvPr/>
        </p:nvSpPr>
        <p:spPr>
          <a:xfrm>
            <a:off x="10245766" y="728748"/>
            <a:ext cx="188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ログイン　新規登録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64DCFE-B2B7-87BF-C7B6-3587240161ED}"/>
              </a:ext>
            </a:extLst>
          </p:cNvPr>
          <p:cNvSpPr txBox="1"/>
          <p:nvPr/>
        </p:nvSpPr>
        <p:spPr>
          <a:xfrm>
            <a:off x="5542002" y="15372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F39DE-C057-05CA-865F-4671B4E8C694}"/>
              </a:ext>
            </a:extLst>
          </p:cNvPr>
          <p:cNvSpPr/>
          <p:nvPr/>
        </p:nvSpPr>
        <p:spPr>
          <a:xfrm>
            <a:off x="4953000" y="2382405"/>
            <a:ext cx="2286000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メールアドレス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510E0FE-FB1F-C27D-E703-E6231B0D1D7F}"/>
              </a:ext>
            </a:extLst>
          </p:cNvPr>
          <p:cNvSpPr/>
          <p:nvPr/>
        </p:nvSpPr>
        <p:spPr>
          <a:xfrm>
            <a:off x="4953000" y="2952331"/>
            <a:ext cx="2286000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パスワード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AD3724-3D86-EA7B-9143-EFAAAB8D470C}"/>
              </a:ext>
            </a:extLst>
          </p:cNvPr>
          <p:cNvSpPr txBox="1"/>
          <p:nvPr/>
        </p:nvSpPr>
        <p:spPr>
          <a:xfrm>
            <a:off x="4870903" y="3522259"/>
            <a:ext cx="249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□次回から自動的にログインする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6F083EB-B4A5-2DE8-6B00-ADC5F7D9D8B6}"/>
              </a:ext>
            </a:extLst>
          </p:cNvPr>
          <p:cNvSpPr/>
          <p:nvPr/>
        </p:nvSpPr>
        <p:spPr>
          <a:xfrm>
            <a:off x="4953000" y="3911982"/>
            <a:ext cx="22860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ログイン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96E5AEE-15C7-2B5F-750A-05C14342834B}"/>
              </a:ext>
            </a:extLst>
          </p:cNvPr>
          <p:cNvSpPr txBox="1"/>
          <p:nvPr/>
        </p:nvSpPr>
        <p:spPr>
          <a:xfrm>
            <a:off x="4272424" y="480789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パスワードをお忘れの方はこちら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新規会員登録はこちら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E66CEFA0-10FC-7603-61D2-1F9A26063A61}"/>
              </a:ext>
            </a:extLst>
          </p:cNvPr>
          <p:cNvSpPr txBox="1">
            <a:spLocks/>
          </p:cNvSpPr>
          <p:nvPr/>
        </p:nvSpPr>
        <p:spPr>
          <a:xfrm>
            <a:off x="5458607" y="10264703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47C582-D9EF-B3E1-A133-54BC491F2044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1D0176-AC31-3C9F-AE3E-79AA728FCD62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ログイン画面</a:t>
            </a:r>
          </a:p>
        </p:txBody>
      </p:sp>
    </p:spTree>
    <p:extLst>
      <p:ext uri="{BB962C8B-B14F-4D97-AF65-F5344CB8AC3E}">
        <p14:creationId xmlns:p14="http://schemas.microsoft.com/office/powerpoint/2010/main" val="9604162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8463D5C-6AA2-A54A-33F2-207F10919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46198"/>
              </p:ext>
            </p:extLst>
          </p:nvPr>
        </p:nvGraphicFramePr>
        <p:xfrm>
          <a:off x="268514" y="787543"/>
          <a:ext cx="11684000" cy="1089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675">
                  <a:extLst>
                    <a:ext uri="{9D8B030D-6E8A-4147-A177-3AD203B41FA5}">
                      <a16:colId xmlns:a16="http://schemas.microsoft.com/office/drawing/2014/main" val="3933916858"/>
                    </a:ext>
                  </a:extLst>
                </a:gridCol>
                <a:gridCol w="9594325">
                  <a:extLst>
                    <a:ext uri="{9D8B030D-6E8A-4147-A177-3AD203B41FA5}">
                      <a16:colId xmlns:a16="http://schemas.microsoft.com/office/drawing/2014/main" val="4249256997"/>
                    </a:ext>
                  </a:extLst>
                </a:gridCol>
              </a:tblGrid>
              <a:tr h="415615">
                <a:tc gridSpan="2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NAGOYAMESHI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9737"/>
                  </a:ext>
                </a:extLst>
              </a:tr>
              <a:tr h="39595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店舗一覧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店舗情報</a:t>
                      </a:r>
                      <a:endParaRPr kumimoji="1" lang="en-US" altLang="ja-JP" dirty="0"/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　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57655"/>
                  </a:ext>
                </a:extLst>
              </a:tr>
              <a:tr h="45210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店舗登録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71426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レビュー管理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73457"/>
                  </a:ext>
                </a:extLst>
              </a:tr>
              <a:tr h="46814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58128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64278"/>
                  </a:ext>
                </a:extLst>
              </a:tr>
              <a:tr h="55345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売上集計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62051"/>
                  </a:ext>
                </a:extLst>
              </a:tr>
              <a:tr h="762895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会員規約設定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9440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2D1520-07EE-7DFD-FAE8-91F8E6EBB391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店舗情報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29FBFC-B610-E01E-F87F-B3B610573184}"/>
              </a:ext>
            </a:extLst>
          </p:cNvPr>
          <p:cNvSpPr txBox="1"/>
          <p:nvPr/>
        </p:nvSpPr>
        <p:spPr>
          <a:xfrm>
            <a:off x="2791326" y="2294021"/>
            <a:ext cx="4122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63BAD6-0D0D-FCCE-51DD-653DEA42B69F}"/>
              </a:ext>
            </a:extLst>
          </p:cNvPr>
          <p:cNvSpPr txBox="1"/>
          <p:nvPr/>
        </p:nvSpPr>
        <p:spPr>
          <a:xfrm>
            <a:off x="7082590" y="2294021"/>
            <a:ext cx="10668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検索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1BA640C-135D-B3A5-FC0D-E8A696712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94107"/>
              </p:ext>
            </p:extLst>
          </p:nvPr>
        </p:nvGraphicFramePr>
        <p:xfrm>
          <a:off x="2791325" y="3198214"/>
          <a:ext cx="8951498" cy="651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96">
                  <a:extLst>
                    <a:ext uri="{9D8B030D-6E8A-4147-A177-3AD203B41FA5}">
                      <a16:colId xmlns:a16="http://schemas.microsoft.com/office/drawing/2014/main" val="72976976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91028298"/>
                    </a:ext>
                  </a:extLst>
                </a:gridCol>
                <a:gridCol w="1235244">
                  <a:extLst>
                    <a:ext uri="{9D8B030D-6E8A-4147-A177-3AD203B41FA5}">
                      <a16:colId xmlns:a16="http://schemas.microsoft.com/office/drawing/2014/main" val="1011241685"/>
                    </a:ext>
                  </a:extLst>
                </a:gridCol>
                <a:gridCol w="1828798">
                  <a:extLst>
                    <a:ext uri="{9D8B030D-6E8A-4147-A177-3AD203B41FA5}">
                      <a16:colId xmlns:a16="http://schemas.microsoft.com/office/drawing/2014/main" val="2502274663"/>
                    </a:ext>
                  </a:extLst>
                </a:gridCol>
                <a:gridCol w="1812760">
                  <a:extLst>
                    <a:ext uri="{9D8B030D-6E8A-4147-A177-3AD203B41FA5}">
                      <a16:colId xmlns:a16="http://schemas.microsoft.com/office/drawing/2014/main" val="2205046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店舗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6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画像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4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登録日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0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郵便番号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住所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8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電話番号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00957"/>
                  </a:ext>
                </a:extLst>
              </a:tr>
              <a:tr h="42917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営業時間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91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定休日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50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カテゴリ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679453"/>
                  </a:ext>
                </a:extLst>
              </a:tr>
              <a:tr h="85241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845013"/>
                  </a:ext>
                </a:extLst>
              </a:tr>
              <a:tr h="725952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レビュー一覧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u="sng" dirty="0">
                          <a:solidFill>
                            <a:schemeClr val="accent1"/>
                          </a:solidFill>
                        </a:rPr>
                        <a:t>会員</a:t>
                      </a:r>
                      <a:r>
                        <a:rPr kumimoji="1" lang="en-US" altLang="ja-JP" u="sng" dirty="0">
                          <a:solidFill>
                            <a:schemeClr val="accent1"/>
                          </a:solidFill>
                        </a:rPr>
                        <a:t>ID</a:t>
                      </a:r>
                      <a:endParaRPr kumimoji="1" lang="ja-JP" alt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u="sng" dirty="0">
                          <a:solidFill>
                            <a:schemeClr val="accent1"/>
                          </a:solidFill>
                        </a:rPr>
                        <a:t>★★★（詳細に飛ぶ）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kumimoji="1" lang="en-US" altLang="ja-JP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2024/3/26</a:t>
                      </a:r>
                      <a:endParaRPr kumimoji="1" lang="ja-JP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kumimoji="1" lang="en-US" altLang="ja-JP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2024/3/26</a:t>
                      </a:r>
                      <a:endParaRPr kumimoji="1" lang="ja-JP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596064"/>
                  </a:ext>
                </a:extLst>
              </a:tr>
              <a:tr h="72595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u="sng" dirty="0">
                          <a:solidFill>
                            <a:schemeClr val="accent1"/>
                          </a:solidFill>
                        </a:rPr>
                        <a:t>会員</a:t>
                      </a:r>
                      <a:r>
                        <a:rPr kumimoji="1" lang="en-US" altLang="ja-JP" u="sng" dirty="0">
                          <a:solidFill>
                            <a:schemeClr val="accent1"/>
                          </a:solidFill>
                        </a:rPr>
                        <a:t>ID</a:t>
                      </a:r>
                      <a:endParaRPr kumimoji="1" lang="ja-JP" alt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u="sng" dirty="0">
                          <a:solidFill>
                            <a:schemeClr val="accent1"/>
                          </a:solidFill>
                        </a:rPr>
                        <a:t>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kumimoji="1" lang="en-US" altLang="ja-JP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2024/3/26</a:t>
                      </a:r>
                      <a:endParaRPr kumimoji="1" lang="ja-JP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kumimoji="1" lang="en-US" altLang="ja-JP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2024/3/26</a:t>
                      </a:r>
                      <a:endParaRPr kumimoji="1" lang="ja-JP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816957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181FFB0-505A-C886-B8D6-27EA8AED9255}"/>
              </a:ext>
            </a:extLst>
          </p:cNvPr>
          <p:cNvSpPr txBox="1"/>
          <p:nvPr/>
        </p:nvSpPr>
        <p:spPr>
          <a:xfrm>
            <a:off x="6684910" y="10450544"/>
            <a:ext cx="64633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編集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1218CF-B5F8-22E1-FA51-F94D6CDA038E}"/>
              </a:ext>
            </a:extLst>
          </p:cNvPr>
          <p:cNvSpPr txBox="1"/>
          <p:nvPr/>
        </p:nvSpPr>
        <p:spPr>
          <a:xfrm>
            <a:off x="7503058" y="10450544"/>
            <a:ext cx="64633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削除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3840E34-B614-9BA7-B634-0F8D06A5A422}"/>
              </a:ext>
            </a:extLst>
          </p:cNvPr>
          <p:cNvSpPr txBox="1"/>
          <p:nvPr/>
        </p:nvSpPr>
        <p:spPr>
          <a:xfrm>
            <a:off x="9737558" y="1531213"/>
            <a:ext cx="1804737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新規登録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39CFD3-7824-291D-41A2-C26B93A22C3C}"/>
              </a:ext>
            </a:extLst>
          </p:cNvPr>
          <p:cNvSpPr txBox="1"/>
          <p:nvPr/>
        </p:nvSpPr>
        <p:spPr>
          <a:xfrm>
            <a:off x="5507091" y="104505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＜戻る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0C52431-C0B3-3B97-FC31-F2E14B09DAF0}"/>
              </a:ext>
            </a:extLst>
          </p:cNvPr>
          <p:cNvSpPr txBox="1"/>
          <p:nvPr/>
        </p:nvSpPr>
        <p:spPr>
          <a:xfrm>
            <a:off x="10363200" y="787543"/>
            <a:ext cx="133882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3300250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8463D5C-6AA2-A54A-33F2-207F10919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88972"/>
              </p:ext>
            </p:extLst>
          </p:nvPr>
        </p:nvGraphicFramePr>
        <p:xfrm>
          <a:off x="257395" y="844844"/>
          <a:ext cx="11684000" cy="10818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675">
                  <a:extLst>
                    <a:ext uri="{9D8B030D-6E8A-4147-A177-3AD203B41FA5}">
                      <a16:colId xmlns:a16="http://schemas.microsoft.com/office/drawing/2014/main" val="3933916858"/>
                    </a:ext>
                  </a:extLst>
                </a:gridCol>
                <a:gridCol w="9594325">
                  <a:extLst>
                    <a:ext uri="{9D8B030D-6E8A-4147-A177-3AD203B41FA5}">
                      <a16:colId xmlns:a16="http://schemas.microsoft.com/office/drawing/2014/main" val="4249256997"/>
                    </a:ext>
                  </a:extLst>
                </a:gridCol>
              </a:tblGrid>
              <a:tr h="403701">
                <a:tc gridSpan="2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NAGOYAMESHI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9737"/>
                  </a:ext>
                </a:extLst>
              </a:tr>
              <a:tr h="49330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店舗登録</a:t>
                      </a:r>
                      <a:endParaRPr kumimoji="1" lang="en-US" altLang="ja-JP" dirty="0"/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　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57655"/>
                  </a:ext>
                </a:extLst>
              </a:tr>
              <a:tr h="49330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店舗登録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71426"/>
                  </a:ext>
                </a:extLst>
              </a:tr>
              <a:tr h="49330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レビュー管理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73457"/>
                  </a:ext>
                </a:extLst>
              </a:tr>
              <a:tr h="49330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58128"/>
                  </a:ext>
                </a:extLst>
              </a:tr>
              <a:tr h="49330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64278"/>
                  </a:ext>
                </a:extLst>
              </a:tr>
              <a:tr h="53758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売上集計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62051"/>
                  </a:ext>
                </a:extLst>
              </a:tr>
              <a:tr h="74102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会員規約設定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9440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2D1520-07EE-7DFD-FAE8-91F8E6EBB391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店舗登録　編集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181FFB0-505A-C886-B8D6-27EA8AED9255}"/>
              </a:ext>
            </a:extLst>
          </p:cNvPr>
          <p:cNvSpPr txBox="1"/>
          <p:nvPr/>
        </p:nvSpPr>
        <p:spPr>
          <a:xfrm>
            <a:off x="6692889" y="9534222"/>
            <a:ext cx="64633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登録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1218CF-B5F8-22E1-FA51-F94D6CDA038E}"/>
              </a:ext>
            </a:extLst>
          </p:cNvPr>
          <p:cNvSpPr txBox="1"/>
          <p:nvPr/>
        </p:nvSpPr>
        <p:spPr>
          <a:xfrm>
            <a:off x="7699580" y="9534222"/>
            <a:ext cx="64633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削除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2909F23-921E-C829-7CC7-ECCDB2E69010}"/>
              </a:ext>
            </a:extLst>
          </p:cNvPr>
          <p:cNvSpPr/>
          <p:nvPr/>
        </p:nvSpPr>
        <p:spPr>
          <a:xfrm>
            <a:off x="6262076" y="2047706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C6BC82-D491-C9F5-58F1-37D52A06013F}"/>
              </a:ext>
            </a:extLst>
          </p:cNvPr>
          <p:cNvSpPr/>
          <p:nvPr/>
        </p:nvSpPr>
        <p:spPr>
          <a:xfrm>
            <a:off x="6262076" y="2596709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F7930B-CC69-C3B8-60C1-EAAB61DDF263}"/>
              </a:ext>
            </a:extLst>
          </p:cNvPr>
          <p:cNvSpPr/>
          <p:nvPr/>
        </p:nvSpPr>
        <p:spPr>
          <a:xfrm>
            <a:off x="6262076" y="3142515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C8D4ABA-D2CA-CD97-A588-2E87ED1E006C}"/>
              </a:ext>
            </a:extLst>
          </p:cNvPr>
          <p:cNvSpPr/>
          <p:nvPr/>
        </p:nvSpPr>
        <p:spPr>
          <a:xfrm>
            <a:off x="6262076" y="3688321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14C559A-050F-C9B7-7360-5378B00E3B7F}"/>
              </a:ext>
            </a:extLst>
          </p:cNvPr>
          <p:cNvSpPr/>
          <p:nvPr/>
        </p:nvSpPr>
        <p:spPr>
          <a:xfrm>
            <a:off x="6262076" y="4237324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1BED67E-0C57-069B-7F20-7A47A89FFDAE}"/>
              </a:ext>
            </a:extLst>
          </p:cNvPr>
          <p:cNvSpPr/>
          <p:nvPr/>
        </p:nvSpPr>
        <p:spPr>
          <a:xfrm>
            <a:off x="6262076" y="4783130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0C43B19-4B6A-1FB1-2CAE-85416A4D0106}"/>
              </a:ext>
            </a:extLst>
          </p:cNvPr>
          <p:cNvSpPr/>
          <p:nvPr/>
        </p:nvSpPr>
        <p:spPr>
          <a:xfrm>
            <a:off x="6262076" y="5300852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9761A7A-F537-1507-4EB4-1027CFBB6315}"/>
              </a:ext>
            </a:extLst>
          </p:cNvPr>
          <p:cNvSpPr/>
          <p:nvPr/>
        </p:nvSpPr>
        <p:spPr>
          <a:xfrm>
            <a:off x="6262076" y="5849855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8C640A8-E37E-139F-E1B8-19BFC2A8D468}"/>
              </a:ext>
            </a:extLst>
          </p:cNvPr>
          <p:cNvSpPr/>
          <p:nvPr/>
        </p:nvSpPr>
        <p:spPr>
          <a:xfrm>
            <a:off x="6262076" y="6395661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7BB5EC9-3E0C-6596-1633-2C39198CE763}"/>
              </a:ext>
            </a:extLst>
          </p:cNvPr>
          <p:cNvSpPr/>
          <p:nvPr/>
        </p:nvSpPr>
        <p:spPr>
          <a:xfrm>
            <a:off x="6262076" y="6962657"/>
            <a:ext cx="3015916" cy="9751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A94C4E2-FF3F-9B3D-13EF-6E15A6199286}"/>
              </a:ext>
            </a:extLst>
          </p:cNvPr>
          <p:cNvSpPr txBox="1"/>
          <p:nvPr/>
        </p:nvSpPr>
        <p:spPr>
          <a:xfrm>
            <a:off x="4709800" y="1841948"/>
            <a:ext cx="12312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kumimoji="1" lang="en-US" altLang="ja-JP" dirty="0"/>
          </a:p>
          <a:p>
            <a:r>
              <a:rPr kumimoji="1" lang="ja-JP" altLang="en-US" dirty="0"/>
              <a:t>店舗名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登録日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郵便番号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住所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電話番号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営業時間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職業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定休日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カテゴリ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説明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　　</a:t>
            </a:r>
            <a:endParaRPr kumimoji="1" lang="en-US" altLang="ja-JP" dirty="0"/>
          </a:p>
          <a:p>
            <a:r>
              <a:rPr kumimoji="1" lang="ja-JP" altLang="en-US" dirty="0"/>
              <a:t>画像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B4257B4-527C-3997-8269-FDAA613D8AE3}"/>
              </a:ext>
            </a:extLst>
          </p:cNvPr>
          <p:cNvSpPr txBox="1"/>
          <p:nvPr/>
        </p:nvSpPr>
        <p:spPr>
          <a:xfrm>
            <a:off x="6250956" y="8208625"/>
            <a:ext cx="3647152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画像をドラッグ＆ドロップまたは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1DBDC2F-83AC-4F0D-41C2-6AB45B85339D}"/>
              </a:ext>
            </a:extLst>
          </p:cNvPr>
          <p:cNvSpPr txBox="1"/>
          <p:nvPr/>
        </p:nvSpPr>
        <p:spPr>
          <a:xfrm>
            <a:off x="8022746" y="8569765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ファイルを選択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01B4087-5500-1927-211A-103601FE296F}"/>
              </a:ext>
            </a:extLst>
          </p:cNvPr>
          <p:cNvSpPr txBox="1"/>
          <p:nvPr/>
        </p:nvSpPr>
        <p:spPr>
          <a:xfrm>
            <a:off x="6323557" y="6446020"/>
            <a:ext cx="295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カテゴリの選択　　　　▼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F3E23B3-8311-C24C-3B01-5B2BD7DC8195}"/>
              </a:ext>
            </a:extLst>
          </p:cNvPr>
          <p:cNvSpPr txBox="1"/>
          <p:nvPr/>
        </p:nvSpPr>
        <p:spPr>
          <a:xfrm>
            <a:off x="5657418" y="95342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＜戻る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BA8952F-DEC2-299B-A916-BA5B7AF78D6A}"/>
              </a:ext>
            </a:extLst>
          </p:cNvPr>
          <p:cNvSpPr txBox="1"/>
          <p:nvPr/>
        </p:nvSpPr>
        <p:spPr>
          <a:xfrm>
            <a:off x="10363200" y="862730"/>
            <a:ext cx="133882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2553061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8463D5C-6AA2-A54A-33F2-207F10919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549415"/>
              </p:ext>
            </p:extLst>
          </p:nvPr>
        </p:nvGraphicFramePr>
        <p:xfrm>
          <a:off x="268514" y="787543"/>
          <a:ext cx="11684000" cy="1089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675">
                  <a:extLst>
                    <a:ext uri="{9D8B030D-6E8A-4147-A177-3AD203B41FA5}">
                      <a16:colId xmlns:a16="http://schemas.microsoft.com/office/drawing/2014/main" val="3933916858"/>
                    </a:ext>
                  </a:extLst>
                </a:gridCol>
                <a:gridCol w="9594325">
                  <a:extLst>
                    <a:ext uri="{9D8B030D-6E8A-4147-A177-3AD203B41FA5}">
                      <a16:colId xmlns:a16="http://schemas.microsoft.com/office/drawing/2014/main" val="4249256997"/>
                    </a:ext>
                  </a:extLst>
                </a:gridCol>
              </a:tblGrid>
              <a:tr h="415615">
                <a:tc gridSpan="2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NAGOYAMESHI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9737"/>
                  </a:ext>
                </a:extLst>
              </a:tr>
              <a:tr h="39595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カテゴリ管理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57655"/>
                  </a:ext>
                </a:extLst>
              </a:tr>
              <a:tr h="45210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店舗登録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71426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レビュー管理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73457"/>
                  </a:ext>
                </a:extLst>
              </a:tr>
              <a:tr h="46814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58128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64278"/>
                  </a:ext>
                </a:extLst>
              </a:tr>
              <a:tr h="55345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売上集計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62051"/>
                  </a:ext>
                </a:extLst>
              </a:tr>
              <a:tr h="762895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会員規約設定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9440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2D1520-07EE-7DFD-FAE8-91F8E6EBB391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カテゴリ管理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F62F54D-0417-5031-2E55-0B2DC9ECC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11247"/>
              </p:ext>
            </p:extLst>
          </p:nvPr>
        </p:nvGraphicFramePr>
        <p:xfrm>
          <a:off x="2721811" y="2941539"/>
          <a:ext cx="878037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37">
                  <a:extLst>
                    <a:ext uri="{9D8B030D-6E8A-4147-A177-3AD203B41FA5}">
                      <a16:colId xmlns:a16="http://schemas.microsoft.com/office/drawing/2014/main" val="4009824624"/>
                    </a:ext>
                  </a:extLst>
                </a:gridCol>
                <a:gridCol w="6555536">
                  <a:extLst>
                    <a:ext uri="{9D8B030D-6E8A-4147-A177-3AD203B41FA5}">
                      <a16:colId xmlns:a16="http://schemas.microsoft.com/office/drawing/2014/main" val="3544007026"/>
                    </a:ext>
                  </a:extLst>
                </a:gridCol>
                <a:gridCol w="882316">
                  <a:extLst>
                    <a:ext uri="{9D8B030D-6E8A-4147-A177-3AD203B41FA5}">
                      <a16:colId xmlns:a16="http://schemas.microsoft.com/office/drawing/2014/main" val="1528467004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val="1406612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カテゴリ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64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洋食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79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和食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70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中華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9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ラーメン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99737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FED5B3-6D5A-0E6A-4A44-2A2344604C0B}"/>
              </a:ext>
            </a:extLst>
          </p:cNvPr>
          <p:cNvSpPr txBox="1"/>
          <p:nvPr/>
        </p:nvSpPr>
        <p:spPr>
          <a:xfrm>
            <a:off x="2721811" y="2312617"/>
            <a:ext cx="2492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　　　　　　　　　　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FEA3D5-8C69-F40E-14B8-B138253112EB}"/>
              </a:ext>
            </a:extLst>
          </p:cNvPr>
          <p:cNvSpPr txBox="1"/>
          <p:nvPr/>
        </p:nvSpPr>
        <p:spPr>
          <a:xfrm>
            <a:off x="5277855" y="2312617"/>
            <a:ext cx="110799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新規作成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E04C88E-6A2D-C461-0FA0-D14A0B8A7BEF}"/>
              </a:ext>
            </a:extLst>
          </p:cNvPr>
          <p:cNvSpPr txBox="1"/>
          <p:nvPr/>
        </p:nvSpPr>
        <p:spPr>
          <a:xfrm>
            <a:off x="10363200" y="787543"/>
            <a:ext cx="133882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4198837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8463D5C-6AA2-A54A-33F2-207F10919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864059"/>
              </p:ext>
            </p:extLst>
          </p:nvPr>
        </p:nvGraphicFramePr>
        <p:xfrm>
          <a:off x="268514" y="787543"/>
          <a:ext cx="11684000" cy="1089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675">
                  <a:extLst>
                    <a:ext uri="{9D8B030D-6E8A-4147-A177-3AD203B41FA5}">
                      <a16:colId xmlns:a16="http://schemas.microsoft.com/office/drawing/2014/main" val="3933916858"/>
                    </a:ext>
                  </a:extLst>
                </a:gridCol>
                <a:gridCol w="9594325">
                  <a:extLst>
                    <a:ext uri="{9D8B030D-6E8A-4147-A177-3AD203B41FA5}">
                      <a16:colId xmlns:a16="http://schemas.microsoft.com/office/drawing/2014/main" val="4249256997"/>
                    </a:ext>
                  </a:extLst>
                </a:gridCol>
              </a:tblGrid>
              <a:tr h="415615">
                <a:tc gridSpan="2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NAGOYAMESHI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9737"/>
                  </a:ext>
                </a:extLst>
              </a:tr>
              <a:tr h="39595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カテゴリ管理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57655"/>
                  </a:ext>
                </a:extLst>
              </a:tr>
              <a:tr h="45210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店舗登録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71426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レビュー管理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73457"/>
                  </a:ext>
                </a:extLst>
              </a:tr>
              <a:tr h="46814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58128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64278"/>
                  </a:ext>
                </a:extLst>
              </a:tr>
              <a:tr h="55345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売上集計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62051"/>
                  </a:ext>
                </a:extLst>
              </a:tr>
              <a:tr h="762895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会員規約設定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9440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2D1520-07EE-7DFD-FAE8-91F8E6EBB391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カテゴリ管理　編集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F62F54D-0417-5031-2E55-0B2DC9ECC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22034"/>
              </p:ext>
            </p:extLst>
          </p:nvPr>
        </p:nvGraphicFramePr>
        <p:xfrm>
          <a:off x="2721811" y="2941539"/>
          <a:ext cx="8780379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37">
                  <a:extLst>
                    <a:ext uri="{9D8B030D-6E8A-4147-A177-3AD203B41FA5}">
                      <a16:colId xmlns:a16="http://schemas.microsoft.com/office/drawing/2014/main" val="4009824624"/>
                    </a:ext>
                  </a:extLst>
                </a:gridCol>
                <a:gridCol w="6555536">
                  <a:extLst>
                    <a:ext uri="{9D8B030D-6E8A-4147-A177-3AD203B41FA5}">
                      <a16:colId xmlns:a16="http://schemas.microsoft.com/office/drawing/2014/main" val="3544007026"/>
                    </a:ext>
                  </a:extLst>
                </a:gridCol>
                <a:gridCol w="882316">
                  <a:extLst>
                    <a:ext uri="{9D8B030D-6E8A-4147-A177-3AD203B41FA5}">
                      <a16:colId xmlns:a16="http://schemas.microsoft.com/office/drawing/2014/main" val="1528467004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val="140661232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カテゴリ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64981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tx1"/>
                          </a:solidFill>
                        </a:rPr>
                        <a:t>洋食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79050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和食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70375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中華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9158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ラーメン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99737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FED5B3-6D5A-0E6A-4A44-2A2344604C0B}"/>
              </a:ext>
            </a:extLst>
          </p:cNvPr>
          <p:cNvSpPr txBox="1"/>
          <p:nvPr/>
        </p:nvSpPr>
        <p:spPr>
          <a:xfrm>
            <a:off x="2721811" y="2312617"/>
            <a:ext cx="2492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　　　　　　　　　　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FEA3D5-8C69-F40E-14B8-B138253112EB}"/>
              </a:ext>
            </a:extLst>
          </p:cNvPr>
          <p:cNvSpPr txBox="1"/>
          <p:nvPr/>
        </p:nvSpPr>
        <p:spPr>
          <a:xfrm>
            <a:off x="5277855" y="2312617"/>
            <a:ext cx="110799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新規作成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01DD7C-51E5-98A8-BEBF-552F49071F51}"/>
              </a:ext>
            </a:extLst>
          </p:cNvPr>
          <p:cNvSpPr txBox="1"/>
          <p:nvPr/>
        </p:nvSpPr>
        <p:spPr>
          <a:xfrm>
            <a:off x="3306779" y="3513843"/>
            <a:ext cx="2262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　　　</a:t>
            </a:r>
            <a:r>
              <a:rPr kumimoji="1" lang="ja-JP" altLang="en-US" dirty="0"/>
              <a:t>　　　　　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178E1F6-0E74-E1EA-6963-B051B848F77B}"/>
              </a:ext>
            </a:extLst>
          </p:cNvPr>
          <p:cNvSpPr txBox="1"/>
          <p:nvPr/>
        </p:nvSpPr>
        <p:spPr>
          <a:xfrm>
            <a:off x="5666283" y="3513843"/>
            <a:ext cx="64633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決定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193DCB-519E-EF35-8B55-F64533610A61}"/>
              </a:ext>
            </a:extLst>
          </p:cNvPr>
          <p:cNvSpPr txBox="1"/>
          <p:nvPr/>
        </p:nvSpPr>
        <p:spPr>
          <a:xfrm>
            <a:off x="6409960" y="3513843"/>
            <a:ext cx="1338828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キャンセル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8D58D7-B11C-849E-64A1-62ACBBA818E1}"/>
              </a:ext>
            </a:extLst>
          </p:cNvPr>
          <p:cNvSpPr txBox="1"/>
          <p:nvPr/>
        </p:nvSpPr>
        <p:spPr>
          <a:xfrm>
            <a:off x="10363200" y="787543"/>
            <a:ext cx="133882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1504735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8463D5C-6AA2-A54A-33F2-207F10919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826947"/>
              </p:ext>
            </p:extLst>
          </p:nvPr>
        </p:nvGraphicFramePr>
        <p:xfrm>
          <a:off x="268514" y="787543"/>
          <a:ext cx="11684000" cy="1089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675">
                  <a:extLst>
                    <a:ext uri="{9D8B030D-6E8A-4147-A177-3AD203B41FA5}">
                      <a16:colId xmlns:a16="http://schemas.microsoft.com/office/drawing/2014/main" val="3933916858"/>
                    </a:ext>
                  </a:extLst>
                </a:gridCol>
                <a:gridCol w="9594325">
                  <a:extLst>
                    <a:ext uri="{9D8B030D-6E8A-4147-A177-3AD203B41FA5}">
                      <a16:colId xmlns:a16="http://schemas.microsoft.com/office/drawing/2014/main" val="4249256997"/>
                    </a:ext>
                  </a:extLst>
                </a:gridCol>
              </a:tblGrid>
              <a:tr h="415615">
                <a:tc gridSpan="2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NAGOYAMESHI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9737"/>
                  </a:ext>
                </a:extLst>
              </a:tr>
              <a:tr h="39595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会員情報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57655"/>
                  </a:ext>
                </a:extLst>
              </a:tr>
              <a:tr h="45210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店舗登録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71426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レビュー管理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73457"/>
                  </a:ext>
                </a:extLst>
              </a:tr>
              <a:tr h="46814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58128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64278"/>
                  </a:ext>
                </a:extLst>
              </a:tr>
              <a:tr h="55345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売上集計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62051"/>
                  </a:ext>
                </a:extLst>
              </a:tr>
              <a:tr h="762895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会員規約設定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9440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2D1520-07EE-7DFD-FAE8-91F8E6EBB391}"/>
              </a:ext>
            </a:extLst>
          </p:cNvPr>
          <p:cNvSpPr txBox="1"/>
          <p:nvPr/>
        </p:nvSpPr>
        <p:spPr>
          <a:xfrm>
            <a:off x="275304" y="196755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会員情報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29FBFC-B610-E01E-F87F-B3B610573184}"/>
              </a:ext>
            </a:extLst>
          </p:cNvPr>
          <p:cNvSpPr txBox="1"/>
          <p:nvPr/>
        </p:nvSpPr>
        <p:spPr>
          <a:xfrm>
            <a:off x="2791326" y="2294021"/>
            <a:ext cx="4122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63BAD6-0D0D-FCCE-51DD-653DEA42B69F}"/>
              </a:ext>
            </a:extLst>
          </p:cNvPr>
          <p:cNvSpPr txBox="1"/>
          <p:nvPr/>
        </p:nvSpPr>
        <p:spPr>
          <a:xfrm>
            <a:off x="7082590" y="2294021"/>
            <a:ext cx="10668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検索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1BA640C-135D-B3A5-FC0D-E8A696712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11603"/>
              </p:ext>
            </p:extLst>
          </p:nvPr>
        </p:nvGraphicFramePr>
        <p:xfrm>
          <a:off x="2791325" y="3198214"/>
          <a:ext cx="895149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299">
                  <a:extLst>
                    <a:ext uri="{9D8B030D-6E8A-4147-A177-3AD203B41FA5}">
                      <a16:colId xmlns:a16="http://schemas.microsoft.com/office/drawing/2014/main" val="729769767"/>
                    </a:ext>
                  </a:extLst>
                </a:gridCol>
                <a:gridCol w="1790299">
                  <a:extLst>
                    <a:ext uri="{9D8B030D-6E8A-4147-A177-3AD203B41FA5}">
                      <a16:colId xmlns:a16="http://schemas.microsoft.com/office/drawing/2014/main" val="1891028298"/>
                    </a:ext>
                  </a:extLst>
                </a:gridCol>
                <a:gridCol w="1790299">
                  <a:extLst>
                    <a:ext uri="{9D8B030D-6E8A-4147-A177-3AD203B41FA5}">
                      <a16:colId xmlns:a16="http://schemas.microsoft.com/office/drawing/2014/main" val="2502274663"/>
                    </a:ext>
                  </a:extLst>
                </a:gridCol>
                <a:gridCol w="2730367">
                  <a:extLst>
                    <a:ext uri="{9D8B030D-6E8A-4147-A177-3AD203B41FA5}">
                      <a16:colId xmlns:a16="http://schemas.microsoft.com/office/drawing/2014/main" val="2301977558"/>
                    </a:ext>
                  </a:extLst>
                </a:gridCol>
                <a:gridCol w="850231">
                  <a:extLst>
                    <a:ext uri="{9D8B030D-6E8A-4147-A177-3AD203B41FA5}">
                      <a16:colId xmlns:a16="http://schemas.microsoft.com/office/drawing/2014/main" val="272573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会員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メールアドレス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電話番号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4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侍太郎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***</a:t>
                      </a:r>
                      <a:r>
                        <a:rPr kumimoji="1" lang="en-US" altLang="ja-JP" sz="1800" dirty="0"/>
                        <a:t>@****.com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000-0000-0000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侍太郎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***</a:t>
                      </a:r>
                      <a:r>
                        <a:rPr kumimoji="1" lang="en-US" altLang="ja-JP" sz="1800" dirty="0"/>
                        <a:t>@****.com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000-0000-0000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906426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8A2E6B-8667-8BFD-9F3F-35773F9E152C}"/>
              </a:ext>
            </a:extLst>
          </p:cNvPr>
          <p:cNvSpPr txBox="1"/>
          <p:nvPr/>
        </p:nvSpPr>
        <p:spPr>
          <a:xfrm>
            <a:off x="10363200" y="787543"/>
            <a:ext cx="133882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1093370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8463D5C-6AA2-A54A-33F2-207F10919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774584"/>
              </p:ext>
            </p:extLst>
          </p:nvPr>
        </p:nvGraphicFramePr>
        <p:xfrm>
          <a:off x="268514" y="787543"/>
          <a:ext cx="11684000" cy="1089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675">
                  <a:extLst>
                    <a:ext uri="{9D8B030D-6E8A-4147-A177-3AD203B41FA5}">
                      <a16:colId xmlns:a16="http://schemas.microsoft.com/office/drawing/2014/main" val="3933916858"/>
                    </a:ext>
                  </a:extLst>
                </a:gridCol>
                <a:gridCol w="9594325">
                  <a:extLst>
                    <a:ext uri="{9D8B030D-6E8A-4147-A177-3AD203B41FA5}">
                      <a16:colId xmlns:a16="http://schemas.microsoft.com/office/drawing/2014/main" val="4249256997"/>
                    </a:ext>
                  </a:extLst>
                </a:gridCol>
              </a:tblGrid>
              <a:tr h="415615">
                <a:tc gridSpan="2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NAGOYAMESHI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9737"/>
                  </a:ext>
                </a:extLst>
              </a:tr>
              <a:tr h="39595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会員情報詳細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57655"/>
                  </a:ext>
                </a:extLst>
              </a:tr>
              <a:tr h="45210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店舗登録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71426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レビュー管理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73457"/>
                  </a:ext>
                </a:extLst>
              </a:tr>
              <a:tr h="46814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58128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64278"/>
                  </a:ext>
                </a:extLst>
              </a:tr>
              <a:tr h="55345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売上集計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62051"/>
                  </a:ext>
                </a:extLst>
              </a:tr>
              <a:tr h="762895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会員規約設定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9440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2D1520-07EE-7DFD-FAE8-91F8E6EBB391}"/>
              </a:ext>
            </a:extLst>
          </p:cNvPr>
          <p:cNvSpPr txBox="1"/>
          <p:nvPr/>
        </p:nvSpPr>
        <p:spPr>
          <a:xfrm>
            <a:off x="275304" y="196755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会員情報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29FBFC-B610-E01E-F87F-B3B610573184}"/>
              </a:ext>
            </a:extLst>
          </p:cNvPr>
          <p:cNvSpPr txBox="1"/>
          <p:nvPr/>
        </p:nvSpPr>
        <p:spPr>
          <a:xfrm>
            <a:off x="2791326" y="2294021"/>
            <a:ext cx="4122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63BAD6-0D0D-FCCE-51DD-653DEA42B69F}"/>
              </a:ext>
            </a:extLst>
          </p:cNvPr>
          <p:cNvSpPr txBox="1"/>
          <p:nvPr/>
        </p:nvSpPr>
        <p:spPr>
          <a:xfrm>
            <a:off x="7082590" y="2294021"/>
            <a:ext cx="10668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検索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1BA640C-135D-B3A5-FC0D-E8A696712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362565"/>
              </p:ext>
            </p:extLst>
          </p:nvPr>
        </p:nvGraphicFramePr>
        <p:xfrm>
          <a:off x="2791324" y="3198214"/>
          <a:ext cx="883920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192">
                  <a:extLst>
                    <a:ext uri="{9D8B030D-6E8A-4147-A177-3AD203B41FA5}">
                      <a16:colId xmlns:a16="http://schemas.microsoft.com/office/drawing/2014/main" val="729769767"/>
                    </a:ext>
                  </a:extLst>
                </a:gridCol>
                <a:gridCol w="4796589">
                  <a:extLst>
                    <a:ext uri="{9D8B030D-6E8A-4147-A177-3AD203B41FA5}">
                      <a16:colId xmlns:a16="http://schemas.microsoft.com/office/drawing/2014/main" val="1891028298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102699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会員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*****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侍太郎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2"/>
                        </a:rPr>
                        <a:t>***@****.com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06426"/>
                  </a:ext>
                </a:extLst>
              </a:tr>
              <a:tr h="36500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電話番号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000-0000-0000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6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誕生日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1990/2/11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3893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kumimoji="1" lang="ja-JP" altLang="en-US" dirty="0"/>
                        <a:t>レビュー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u="sng" dirty="0">
                          <a:solidFill>
                            <a:schemeClr val="accent1"/>
                          </a:solidFill>
                        </a:rPr>
                        <a:t>店舗名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kumimoji="1" lang="en-US" altLang="ja-JP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2024/3/26</a:t>
                      </a:r>
                      <a:endParaRPr kumimoji="1" lang="ja-JP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7414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u="sng" dirty="0">
                          <a:solidFill>
                            <a:schemeClr val="accent1"/>
                          </a:solidFill>
                        </a:rPr>
                        <a:t>店舗名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kumimoji="1" lang="en-US" altLang="ja-JP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2024/3/26</a:t>
                      </a:r>
                      <a:endParaRPr kumimoji="1" lang="ja-JP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2046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u="sng" dirty="0">
                          <a:solidFill>
                            <a:schemeClr val="accent1"/>
                          </a:solidFill>
                        </a:rPr>
                        <a:t>店舗名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kumimoji="1" lang="en-US" altLang="ja-JP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2024/3/26</a:t>
                      </a:r>
                      <a:endParaRPr kumimoji="1" lang="ja-JP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0650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u="sng" dirty="0">
                          <a:solidFill>
                            <a:schemeClr val="accent1"/>
                          </a:solidFill>
                        </a:rPr>
                        <a:t>店舗名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kumimoji="1" lang="en-US" altLang="ja-JP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2024/3/26</a:t>
                      </a:r>
                      <a:endParaRPr kumimoji="1" lang="ja-JP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735150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CD55CB-5A26-1A7E-F29D-C785838D0D76}"/>
              </a:ext>
            </a:extLst>
          </p:cNvPr>
          <p:cNvSpPr txBox="1"/>
          <p:nvPr/>
        </p:nvSpPr>
        <p:spPr>
          <a:xfrm>
            <a:off x="10363200" y="787543"/>
            <a:ext cx="133882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2089587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8463D5C-6AA2-A54A-33F2-207F10919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49570"/>
              </p:ext>
            </p:extLst>
          </p:nvPr>
        </p:nvGraphicFramePr>
        <p:xfrm>
          <a:off x="268514" y="787543"/>
          <a:ext cx="11684000" cy="1089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675">
                  <a:extLst>
                    <a:ext uri="{9D8B030D-6E8A-4147-A177-3AD203B41FA5}">
                      <a16:colId xmlns:a16="http://schemas.microsoft.com/office/drawing/2014/main" val="3933916858"/>
                    </a:ext>
                  </a:extLst>
                </a:gridCol>
                <a:gridCol w="9594325">
                  <a:extLst>
                    <a:ext uri="{9D8B030D-6E8A-4147-A177-3AD203B41FA5}">
                      <a16:colId xmlns:a16="http://schemas.microsoft.com/office/drawing/2014/main" val="4249256997"/>
                    </a:ext>
                  </a:extLst>
                </a:gridCol>
              </a:tblGrid>
              <a:tr h="415615">
                <a:tc gridSpan="2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NAGOYAMESHI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9737"/>
                  </a:ext>
                </a:extLst>
              </a:tr>
              <a:tr h="39595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レビュー一覧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57655"/>
                  </a:ext>
                </a:extLst>
              </a:tr>
              <a:tr h="45210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店舗登録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71426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レビュー管理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73457"/>
                  </a:ext>
                </a:extLst>
              </a:tr>
              <a:tr h="46814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58128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64278"/>
                  </a:ext>
                </a:extLst>
              </a:tr>
              <a:tr h="55345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売上集計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62051"/>
                  </a:ext>
                </a:extLst>
              </a:tr>
              <a:tr h="762895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会員規約設定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9440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2D1520-07EE-7DFD-FAE8-91F8E6EBB391}"/>
              </a:ext>
            </a:extLst>
          </p:cNvPr>
          <p:cNvSpPr txBox="1"/>
          <p:nvPr/>
        </p:nvSpPr>
        <p:spPr>
          <a:xfrm>
            <a:off x="275304" y="196755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レビュー管理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29FBFC-B610-E01E-F87F-B3B610573184}"/>
              </a:ext>
            </a:extLst>
          </p:cNvPr>
          <p:cNvSpPr txBox="1"/>
          <p:nvPr/>
        </p:nvSpPr>
        <p:spPr>
          <a:xfrm>
            <a:off x="2791326" y="2294021"/>
            <a:ext cx="4122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63BAD6-0D0D-FCCE-51DD-653DEA42B69F}"/>
              </a:ext>
            </a:extLst>
          </p:cNvPr>
          <p:cNvSpPr txBox="1"/>
          <p:nvPr/>
        </p:nvSpPr>
        <p:spPr>
          <a:xfrm>
            <a:off x="7082590" y="2294021"/>
            <a:ext cx="10668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検索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1BA640C-135D-B3A5-FC0D-E8A696712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07346"/>
              </p:ext>
            </p:extLst>
          </p:nvPr>
        </p:nvGraphicFramePr>
        <p:xfrm>
          <a:off x="2807368" y="3198214"/>
          <a:ext cx="898357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42">
                  <a:extLst>
                    <a:ext uri="{9D8B030D-6E8A-4147-A177-3AD203B41FA5}">
                      <a16:colId xmlns:a16="http://schemas.microsoft.com/office/drawing/2014/main" val="729769767"/>
                    </a:ext>
                  </a:extLst>
                </a:gridCol>
                <a:gridCol w="1529347">
                  <a:extLst>
                    <a:ext uri="{9D8B030D-6E8A-4147-A177-3AD203B41FA5}">
                      <a16:colId xmlns:a16="http://schemas.microsoft.com/office/drawing/2014/main" val="1891028298"/>
                    </a:ext>
                  </a:extLst>
                </a:gridCol>
                <a:gridCol w="1529347">
                  <a:extLst>
                    <a:ext uri="{9D8B030D-6E8A-4147-A177-3AD203B41FA5}">
                      <a16:colId xmlns:a16="http://schemas.microsoft.com/office/drawing/2014/main" val="1912524925"/>
                    </a:ext>
                  </a:extLst>
                </a:gridCol>
                <a:gridCol w="1529347">
                  <a:extLst>
                    <a:ext uri="{9D8B030D-6E8A-4147-A177-3AD203B41FA5}">
                      <a16:colId xmlns:a16="http://schemas.microsoft.com/office/drawing/2014/main" val="2502274663"/>
                    </a:ext>
                  </a:extLst>
                </a:gridCol>
                <a:gridCol w="1903665">
                  <a:extLst>
                    <a:ext uri="{9D8B030D-6E8A-4147-A177-3AD203B41FA5}">
                      <a16:colId xmlns:a16="http://schemas.microsoft.com/office/drawing/2014/main" val="2301977558"/>
                    </a:ext>
                  </a:extLst>
                </a:gridCol>
                <a:gridCol w="1155029">
                  <a:extLst>
                    <a:ext uri="{9D8B030D-6E8A-4147-A177-3AD203B41FA5}">
                      <a16:colId xmlns:a16="http://schemas.microsoft.com/office/drawing/2014/main" val="272573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店舗名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評価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会員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会員名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登録日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4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★★★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侍太郎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2024/3/26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侍花子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2024/3/26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906426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67F2D1-2B0C-39E4-62CA-2E3801769554}"/>
              </a:ext>
            </a:extLst>
          </p:cNvPr>
          <p:cNvSpPr txBox="1"/>
          <p:nvPr/>
        </p:nvSpPr>
        <p:spPr>
          <a:xfrm>
            <a:off x="10363200" y="787543"/>
            <a:ext cx="133882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1567787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8463D5C-6AA2-A54A-33F2-207F10919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037518"/>
              </p:ext>
            </p:extLst>
          </p:nvPr>
        </p:nvGraphicFramePr>
        <p:xfrm>
          <a:off x="268514" y="787543"/>
          <a:ext cx="11684000" cy="1089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675">
                  <a:extLst>
                    <a:ext uri="{9D8B030D-6E8A-4147-A177-3AD203B41FA5}">
                      <a16:colId xmlns:a16="http://schemas.microsoft.com/office/drawing/2014/main" val="3933916858"/>
                    </a:ext>
                  </a:extLst>
                </a:gridCol>
                <a:gridCol w="9594325">
                  <a:extLst>
                    <a:ext uri="{9D8B030D-6E8A-4147-A177-3AD203B41FA5}">
                      <a16:colId xmlns:a16="http://schemas.microsoft.com/office/drawing/2014/main" val="4249256997"/>
                    </a:ext>
                  </a:extLst>
                </a:gridCol>
              </a:tblGrid>
              <a:tr h="415615">
                <a:tc gridSpan="2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NAGOYAMESHI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9737"/>
                  </a:ext>
                </a:extLst>
              </a:tr>
              <a:tr h="39595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レビュー詳細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57655"/>
                  </a:ext>
                </a:extLst>
              </a:tr>
              <a:tr h="45210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店舗登録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71426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レビュー管理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73457"/>
                  </a:ext>
                </a:extLst>
              </a:tr>
              <a:tr h="46814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58128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64278"/>
                  </a:ext>
                </a:extLst>
              </a:tr>
              <a:tr h="55345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売上集計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62051"/>
                  </a:ext>
                </a:extLst>
              </a:tr>
              <a:tr h="762895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会員規約設定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9440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2D1520-07EE-7DFD-FAE8-91F8E6EBB391}"/>
              </a:ext>
            </a:extLst>
          </p:cNvPr>
          <p:cNvSpPr txBox="1"/>
          <p:nvPr/>
        </p:nvSpPr>
        <p:spPr>
          <a:xfrm>
            <a:off x="275304" y="196755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レビュー詳細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1BA640C-135D-B3A5-FC0D-E8A696712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800668"/>
              </p:ext>
            </p:extLst>
          </p:nvPr>
        </p:nvGraphicFramePr>
        <p:xfrm>
          <a:off x="2807368" y="3198213"/>
          <a:ext cx="8758990" cy="548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243">
                  <a:extLst>
                    <a:ext uri="{9D8B030D-6E8A-4147-A177-3AD203B41FA5}">
                      <a16:colId xmlns:a16="http://schemas.microsoft.com/office/drawing/2014/main" val="729769767"/>
                    </a:ext>
                  </a:extLst>
                </a:gridCol>
                <a:gridCol w="7523747">
                  <a:extLst>
                    <a:ext uri="{9D8B030D-6E8A-4147-A177-3AD203B41FA5}">
                      <a16:colId xmlns:a16="http://schemas.microsoft.com/office/drawing/2014/main" val="1891028298"/>
                    </a:ext>
                  </a:extLst>
                </a:gridCol>
              </a:tblGrid>
              <a:tr h="50751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店舗名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評価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44104"/>
                  </a:ext>
                </a:extLst>
              </a:tr>
              <a:tr h="52939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★★★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7986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906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/>
                        <a:t>侍太郎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116208"/>
                  </a:ext>
                </a:extLst>
              </a:tr>
              <a:tr h="51334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登録日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2024/3/26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389758"/>
                  </a:ext>
                </a:extLst>
              </a:tr>
              <a:tr h="92798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感想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989388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C6A222-46DD-67F2-01D1-239A1A18CCFE}"/>
              </a:ext>
            </a:extLst>
          </p:cNvPr>
          <p:cNvSpPr txBox="1"/>
          <p:nvPr/>
        </p:nvSpPr>
        <p:spPr>
          <a:xfrm>
            <a:off x="6613359" y="9168266"/>
            <a:ext cx="10668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削除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797B1D-DB51-F2E2-3FF2-C8BD1E1A9352}"/>
              </a:ext>
            </a:extLst>
          </p:cNvPr>
          <p:cNvSpPr txBox="1"/>
          <p:nvPr/>
        </p:nvSpPr>
        <p:spPr>
          <a:xfrm>
            <a:off x="5578642" y="92144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＜戻る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4D0D1E-9913-9FDF-44E7-40E3AC1C90BA}"/>
              </a:ext>
            </a:extLst>
          </p:cNvPr>
          <p:cNvSpPr txBox="1"/>
          <p:nvPr/>
        </p:nvSpPr>
        <p:spPr>
          <a:xfrm>
            <a:off x="10363200" y="787543"/>
            <a:ext cx="133882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2614490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8463D5C-6AA2-A54A-33F2-207F10919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07123"/>
              </p:ext>
            </p:extLst>
          </p:nvPr>
        </p:nvGraphicFramePr>
        <p:xfrm>
          <a:off x="268514" y="787543"/>
          <a:ext cx="11684000" cy="1089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675">
                  <a:extLst>
                    <a:ext uri="{9D8B030D-6E8A-4147-A177-3AD203B41FA5}">
                      <a16:colId xmlns:a16="http://schemas.microsoft.com/office/drawing/2014/main" val="3933916858"/>
                    </a:ext>
                  </a:extLst>
                </a:gridCol>
                <a:gridCol w="9594325">
                  <a:extLst>
                    <a:ext uri="{9D8B030D-6E8A-4147-A177-3AD203B41FA5}">
                      <a16:colId xmlns:a16="http://schemas.microsoft.com/office/drawing/2014/main" val="4249256997"/>
                    </a:ext>
                  </a:extLst>
                </a:gridCol>
              </a:tblGrid>
              <a:tr h="415615">
                <a:tc gridSpan="2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NAGOYAMESHI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9737"/>
                  </a:ext>
                </a:extLst>
              </a:tr>
              <a:tr h="39595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会員規約設定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57655"/>
                  </a:ext>
                </a:extLst>
              </a:tr>
              <a:tr h="45210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店舗登録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71426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レビュー管理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73457"/>
                  </a:ext>
                </a:extLst>
              </a:tr>
              <a:tr h="46814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58128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64278"/>
                  </a:ext>
                </a:extLst>
              </a:tr>
              <a:tr h="55345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売上集計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62051"/>
                  </a:ext>
                </a:extLst>
              </a:tr>
              <a:tr h="762895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会員規約設定</a:t>
                      </a:r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9440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2D1520-07EE-7DFD-FAE8-91F8E6EBB391}"/>
              </a:ext>
            </a:extLst>
          </p:cNvPr>
          <p:cNvSpPr txBox="1"/>
          <p:nvPr/>
        </p:nvSpPr>
        <p:spPr>
          <a:xfrm>
            <a:off x="275304" y="196755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会員規約（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NAGOYAMESHI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管理会社しか扱えないようにする）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29FBFC-B610-E01E-F87F-B3B610573184}"/>
              </a:ext>
            </a:extLst>
          </p:cNvPr>
          <p:cNvSpPr txBox="1"/>
          <p:nvPr/>
        </p:nvSpPr>
        <p:spPr>
          <a:xfrm>
            <a:off x="2791326" y="2294021"/>
            <a:ext cx="8181474" cy="7848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会員規約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63BAD6-0D0D-FCCE-51DD-653DEA42B69F}"/>
              </a:ext>
            </a:extLst>
          </p:cNvPr>
          <p:cNvSpPr txBox="1"/>
          <p:nvPr/>
        </p:nvSpPr>
        <p:spPr>
          <a:xfrm>
            <a:off x="5273842" y="10450749"/>
            <a:ext cx="10668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編集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F71509-FB74-72FD-E49C-BC522164EE4B}"/>
              </a:ext>
            </a:extLst>
          </p:cNvPr>
          <p:cNvSpPr txBox="1"/>
          <p:nvPr/>
        </p:nvSpPr>
        <p:spPr>
          <a:xfrm>
            <a:off x="6882063" y="10450749"/>
            <a:ext cx="1921042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キャンセル</a:t>
            </a:r>
            <a:endParaRPr kumimoji="1"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DF2C27-F79C-C03A-D487-178B3403E362}"/>
              </a:ext>
            </a:extLst>
          </p:cNvPr>
          <p:cNvSpPr txBox="1"/>
          <p:nvPr/>
        </p:nvSpPr>
        <p:spPr>
          <a:xfrm>
            <a:off x="10363200" y="787543"/>
            <a:ext cx="133882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2596170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8463D5C-6AA2-A54A-33F2-207F10919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91057"/>
              </p:ext>
            </p:extLst>
          </p:nvPr>
        </p:nvGraphicFramePr>
        <p:xfrm>
          <a:off x="268514" y="787543"/>
          <a:ext cx="11684000" cy="10913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675">
                  <a:extLst>
                    <a:ext uri="{9D8B030D-6E8A-4147-A177-3AD203B41FA5}">
                      <a16:colId xmlns:a16="http://schemas.microsoft.com/office/drawing/2014/main" val="3933916858"/>
                    </a:ext>
                  </a:extLst>
                </a:gridCol>
                <a:gridCol w="9594325">
                  <a:extLst>
                    <a:ext uri="{9D8B030D-6E8A-4147-A177-3AD203B41FA5}">
                      <a16:colId xmlns:a16="http://schemas.microsoft.com/office/drawing/2014/main" val="4249256997"/>
                    </a:ext>
                  </a:extLst>
                </a:gridCol>
              </a:tblGrid>
              <a:tr h="394696">
                <a:tc gridSpan="2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NAGOYAMESHI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9737"/>
                  </a:ext>
                </a:extLst>
              </a:tr>
              <a:tr h="45356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会社概要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57655"/>
                  </a:ext>
                </a:extLst>
              </a:tr>
              <a:tr h="45356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店舗登録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71426"/>
                  </a:ext>
                </a:extLst>
              </a:tr>
              <a:tr h="45356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レビュー管理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73457"/>
                  </a:ext>
                </a:extLst>
              </a:tr>
              <a:tr h="45356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58128"/>
                  </a:ext>
                </a:extLst>
              </a:tr>
              <a:tr h="45356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64278"/>
                  </a:ext>
                </a:extLst>
              </a:tr>
              <a:tr h="52559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売上集計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62051"/>
                  </a:ext>
                </a:extLst>
              </a:tr>
              <a:tr h="46187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会員規約設定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94404"/>
                  </a:ext>
                </a:extLst>
              </a:tr>
              <a:tr h="724495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会社概要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29906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2D1520-07EE-7DFD-FAE8-91F8E6EBB391}"/>
              </a:ext>
            </a:extLst>
          </p:cNvPr>
          <p:cNvSpPr txBox="1"/>
          <p:nvPr/>
        </p:nvSpPr>
        <p:spPr>
          <a:xfrm>
            <a:off x="275304" y="196755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会社概要（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NAGOYAMESHI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管理会社しか扱えないようにする）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63BAD6-0D0D-FCCE-51DD-653DEA42B69F}"/>
              </a:ext>
            </a:extLst>
          </p:cNvPr>
          <p:cNvSpPr txBox="1"/>
          <p:nvPr/>
        </p:nvSpPr>
        <p:spPr>
          <a:xfrm>
            <a:off x="6348663" y="6419352"/>
            <a:ext cx="10668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編集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DF2C27-F79C-C03A-D487-178B3403E362}"/>
              </a:ext>
            </a:extLst>
          </p:cNvPr>
          <p:cNvSpPr txBox="1"/>
          <p:nvPr/>
        </p:nvSpPr>
        <p:spPr>
          <a:xfrm>
            <a:off x="10363200" y="787543"/>
            <a:ext cx="133882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ED95B1A8-66F8-1E6B-72AC-F28E8BCD2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180009"/>
              </p:ext>
            </p:extLst>
          </p:nvPr>
        </p:nvGraphicFramePr>
        <p:xfrm>
          <a:off x="2818063" y="2418746"/>
          <a:ext cx="8128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350">
                  <a:extLst>
                    <a:ext uri="{9D8B030D-6E8A-4147-A177-3AD203B41FA5}">
                      <a16:colId xmlns:a16="http://schemas.microsoft.com/office/drawing/2014/main" val="52679207"/>
                    </a:ext>
                  </a:extLst>
                </a:gridCol>
                <a:gridCol w="5835650">
                  <a:extLst>
                    <a:ext uri="{9D8B030D-6E8A-4147-A177-3AD203B41FA5}">
                      <a16:colId xmlns:a16="http://schemas.microsoft.com/office/drawing/2014/main" val="4199026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会社名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01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所在地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38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代表者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69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設立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45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資本金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2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事業内容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2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従業員数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9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35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1736C2-7186-8387-FB42-DE38B2CF972A}"/>
              </a:ext>
            </a:extLst>
          </p:cNvPr>
          <p:cNvSpPr txBox="1"/>
          <p:nvPr/>
        </p:nvSpPr>
        <p:spPr>
          <a:xfrm>
            <a:off x="10245766" y="728748"/>
            <a:ext cx="188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ログイン　新規登録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DA0151-DA99-1765-CBCB-7194D9A725D4}"/>
              </a:ext>
            </a:extLst>
          </p:cNvPr>
          <p:cNvSpPr txBox="1"/>
          <p:nvPr/>
        </p:nvSpPr>
        <p:spPr>
          <a:xfrm>
            <a:off x="4042610" y="1758950"/>
            <a:ext cx="4588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パスワード再設定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ご登録中のメールアドレスを入力してください。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パスワード再設定用の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をお送りします。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FFBEA7F-004E-683B-9A5D-C5B8BD2958CB}"/>
              </a:ext>
            </a:extLst>
          </p:cNvPr>
          <p:cNvSpPr/>
          <p:nvPr/>
        </p:nvSpPr>
        <p:spPr>
          <a:xfrm>
            <a:off x="4042610" y="3498961"/>
            <a:ext cx="4588042" cy="4571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メールアドレス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7A3A47-5081-3A82-2748-A0692E499C5A}"/>
              </a:ext>
            </a:extLst>
          </p:cNvPr>
          <p:cNvSpPr/>
          <p:nvPr/>
        </p:nvSpPr>
        <p:spPr>
          <a:xfrm>
            <a:off x="5065295" y="4056361"/>
            <a:ext cx="22860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送信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8E4CFB5-CF45-F169-B4C5-66FD2AB8A2B5}"/>
              </a:ext>
            </a:extLst>
          </p:cNvPr>
          <p:cNvSpPr txBox="1">
            <a:spLocks/>
          </p:cNvSpPr>
          <p:nvPr/>
        </p:nvSpPr>
        <p:spPr>
          <a:xfrm>
            <a:off x="5458607" y="10264703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149693-51C8-AD34-5DF4-84ED3D94DAF9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ED4D94-3D99-7AB2-8C57-1A8526562871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パスワード再設定</a:t>
            </a:r>
          </a:p>
        </p:txBody>
      </p:sp>
    </p:spTree>
    <p:extLst>
      <p:ext uri="{BB962C8B-B14F-4D97-AF65-F5344CB8AC3E}">
        <p14:creationId xmlns:p14="http://schemas.microsoft.com/office/powerpoint/2010/main" val="30287617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8463D5C-6AA2-A54A-33F2-207F10919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08563"/>
              </p:ext>
            </p:extLst>
          </p:nvPr>
        </p:nvGraphicFramePr>
        <p:xfrm>
          <a:off x="268514" y="797901"/>
          <a:ext cx="11684000" cy="10913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675">
                  <a:extLst>
                    <a:ext uri="{9D8B030D-6E8A-4147-A177-3AD203B41FA5}">
                      <a16:colId xmlns:a16="http://schemas.microsoft.com/office/drawing/2014/main" val="3933916858"/>
                    </a:ext>
                  </a:extLst>
                </a:gridCol>
                <a:gridCol w="9594325">
                  <a:extLst>
                    <a:ext uri="{9D8B030D-6E8A-4147-A177-3AD203B41FA5}">
                      <a16:colId xmlns:a16="http://schemas.microsoft.com/office/drawing/2014/main" val="4249256997"/>
                    </a:ext>
                  </a:extLst>
                </a:gridCol>
              </a:tblGrid>
              <a:tr h="394696">
                <a:tc gridSpan="2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NAGOYAMESHI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9737"/>
                  </a:ext>
                </a:extLst>
              </a:tr>
              <a:tr h="45356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会社概要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57655"/>
                  </a:ext>
                </a:extLst>
              </a:tr>
              <a:tr h="45356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店舗登録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71426"/>
                  </a:ext>
                </a:extLst>
              </a:tr>
              <a:tr h="45356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レビュー管理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73457"/>
                  </a:ext>
                </a:extLst>
              </a:tr>
              <a:tr h="45356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58128"/>
                  </a:ext>
                </a:extLst>
              </a:tr>
              <a:tr h="45356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64278"/>
                  </a:ext>
                </a:extLst>
              </a:tr>
              <a:tr h="52559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売上集計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62051"/>
                  </a:ext>
                </a:extLst>
              </a:tr>
              <a:tr h="46187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会員規約設定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94404"/>
                  </a:ext>
                </a:extLst>
              </a:tr>
              <a:tr h="724495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会社概要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29906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2D1520-07EE-7DFD-FAE8-91F8E6EBB391}"/>
              </a:ext>
            </a:extLst>
          </p:cNvPr>
          <p:cNvSpPr txBox="1"/>
          <p:nvPr/>
        </p:nvSpPr>
        <p:spPr>
          <a:xfrm>
            <a:off x="275304" y="196755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会社概要　編集（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NAGOYAMESHI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管理会社しか扱えないようにする）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63BAD6-0D0D-FCCE-51DD-653DEA42B69F}"/>
              </a:ext>
            </a:extLst>
          </p:cNvPr>
          <p:cNvSpPr txBox="1"/>
          <p:nvPr/>
        </p:nvSpPr>
        <p:spPr>
          <a:xfrm>
            <a:off x="5407646" y="6572828"/>
            <a:ext cx="10668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編集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F71509-FB74-72FD-E49C-BC522164EE4B}"/>
              </a:ext>
            </a:extLst>
          </p:cNvPr>
          <p:cNvSpPr txBox="1"/>
          <p:nvPr/>
        </p:nvSpPr>
        <p:spPr>
          <a:xfrm>
            <a:off x="7002031" y="6572827"/>
            <a:ext cx="1921042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キャンセル</a:t>
            </a:r>
            <a:endParaRPr kumimoji="1"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DF2C27-F79C-C03A-D487-178B3403E362}"/>
              </a:ext>
            </a:extLst>
          </p:cNvPr>
          <p:cNvSpPr txBox="1"/>
          <p:nvPr/>
        </p:nvSpPr>
        <p:spPr>
          <a:xfrm>
            <a:off x="10363200" y="787543"/>
            <a:ext cx="133882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4FFD52-5AE1-641D-0A1E-EC6D0EDB3F75}"/>
              </a:ext>
            </a:extLst>
          </p:cNvPr>
          <p:cNvSpPr txBox="1"/>
          <p:nvPr/>
        </p:nvSpPr>
        <p:spPr>
          <a:xfrm>
            <a:off x="4709800" y="1841948"/>
            <a:ext cx="1231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ja-JP" altLang="en-US" dirty="0"/>
              <a:t>会社名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所在地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代表者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設立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資本金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事業内容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従業員数</a:t>
            </a:r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A102AF8-A5AA-1448-A4B1-975FEFE6370F}"/>
              </a:ext>
            </a:extLst>
          </p:cNvPr>
          <p:cNvSpPr/>
          <p:nvPr/>
        </p:nvSpPr>
        <p:spPr>
          <a:xfrm>
            <a:off x="5907157" y="2049494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5DBCA0-D048-2ED6-26A6-C788C4D31409}"/>
              </a:ext>
            </a:extLst>
          </p:cNvPr>
          <p:cNvSpPr/>
          <p:nvPr/>
        </p:nvSpPr>
        <p:spPr>
          <a:xfrm>
            <a:off x="5907157" y="2629924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4ADBD85-78C5-42B5-B18E-0169ECBC4F5C}"/>
              </a:ext>
            </a:extLst>
          </p:cNvPr>
          <p:cNvSpPr/>
          <p:nvPr/>
        </p:nvSpPr>
        <p:spPr>
          <a:xfrm>
            <a:off x="5907157" y="3160635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BE2B3E3-C74B-8375-6486-4B10D26C8145}"/>
              </a:ext>
            </a:extLst>
          </p:cNvPr>
          <p:cNvSpPr/>
          <p:nvPr/>
        </p:nvSpPr>
        <p:spPr>
          <a:xfrm>
            <a:off x="5907157" y="3703493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974FAF9-F2AD-2C28-6A84-C2102C165880}"/>
              </a:ext>
            </a:extLst>
          </p:cNvPr>
          <p:cNvSpPr/>
          <p:nvPr/>
        </p:nvSpPr>
        <p:spPr>
          <a:xfrm>
            <a:off x="5907157" y="4323726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0387EFE-7453-07E4-3BC7-EAAB30CD5082}"/>
              </a:ext>
            </a:extLst>
          </p:cNvPr>
          <p:cNvSpPr/>
          <p:nvPr/>
        </p:nvSpPr>
        <p:spPr>
          <a:xfrm>
            <a:off x="5907157" y="4853323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03174B6-F1AC-E156-F322-64E0B155067F}"/>
              </a:ext>
            </a:extLst>
          </p:cNvPr>
          <p:cNvSpPr/>
          <p:nvPr/>
        </p:nvSpPr>
        <p:spPr>
          <a:xfrm>
            <a:off x="5907157" y="5478364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1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1736C2-7186-8387-FB42-DE38B2CF972A}"/>
              </a:ext>
            </a:extLst>
          </p:cNvPr>
          <p:cNvSpPr txBox="1"/>
          <p:nvPr/>
        </p:nvSpPr>
        <p:spPr>
          <a:xfrm>
            <a:off x="10245766" y="728748"/>
            <a:ext cx="188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ログイン　新規登録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E34123-8D1F-2DFA-9925-680E9649F7F2}"/>
              </a:ext>
            </a:extLst>
          </p:cNvPr>
          <p:cNvSpPr txBox="1">
            <a:spLocks/>
          </p:cNvSpPr>
          <p:nvPr/>
        </p:nvSpPr>
        <p:spPr>
          <a:xfrm>
            <a:off x="5458607" y="10264703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EA9A32-99E2-61EA-181A-425DB7886344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BEC2AC0-FD38-943B-5FCE-7C98A0B9F116}"/>
              </a:ext>
            </a:extLst>
          </p:cNvPr>
          <p:cNvSpPr txBox="1"/>
          <p:nvPr/>
        </p:nvSpPr>
        <p:spPr>
          <a:xfrm>
            <a:off x="3757965" y="2111877"/>
            <a:ext cx="249299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dirty="0"/>
              <a:t>新規会員登録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氏名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フリガナ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郵便番号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住所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電話番号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誕生日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職業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メールアドレス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パスワード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パスワード（確認用）</a:t>
            </a:r>
            <a:endParaRPr kumimoji="1"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4B9B5E-D984-3AE8-62EF-3D4C61A0C4E4}"/>
              </a:ext>
            </a:extLst>
          </p:cNvPr>
          <p:cNvSpPr/>
          <p:nvPr/>
        </p:nvSpPr>
        <p:spPr>
          <a:xfrm>
            <a:off x="6250955" y="2593138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FE5CDB-F55D-CD0C-08DF-A4A609E30745}"/>
              </a:ext>
            </a:extLst>
          </p:cNvPr>
          <p:cNvSpPr/>
          <p:nvPr/>
        </p:nvSpPr>
        <p:spPr>
          <a:xfrm>
            <a:off x="6250955" y="3142141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66E48C2-40FA-7F05-85FA-9AEE9A6A101B}"/>
              </a:ext>
            </a:extLst>
          </p:cNvPr>
          <p:cNvSpPr/>
          <p:nvPr/>
        </p:nvSpPr>
        <p:spPr>
          <a:xfrm>
            <a:off x="6250955" y="3687947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7AD23C1-A2C8-A390-6FEB-879299667909}"/>
              </a:ext>
            </a:extLst>
          </p:cNvPr>
          <p:cNvSpPr/>
          <p:nvPr/>
        </p:nvSpPr>
        <p:spPr>
          <a:xfrm>
            <a:off x="6250955" y="4233753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2B2A97-5A16-195B-4902-661C9566538B}"/>
              </a:ext>
            </a:extLst>
          </p:cNvPr>
          <p:cNvSpPr/>
          <p:nvPr/>
        </p:nvSpPr>
        <p:spPr>
          <a:xfrm>
            <a:off x="6250955" y="4782756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68046C-15AC-D71B-AEFB-F67319B8E727}"/>
              </a:ext>
            </a:extLst>
          </p:cNvPr>
          <p:cNvSpPr/>
          <p:nvPr/>
        </p:nvSpPr>
        <p:spPr>
          <a:xfrm>
            <a:off x="6250955" y="5328562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0E77F54-4ADA-2F02-B657-BEF02B96B501}"/>
              </a:ext>
            </a:extLst>
          </p:cNvPr>
          <p:cNvSpPr/>
          <p:nvPr/>
        </p:nvSpPr>
        <p:spPr>
          <a:xfrm>
            <a:off x="6250955" y="5846284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391A868-FEEF-6C14-DCC9-A8C55879BBAB}"/>
              </a:ext>
            </a:extLst>
          </p:cNvPr>
          <p:cNvSpPr/>
          <p:nvPr/>
        </p:nvSpPr>
        <p:spPr>
          <a:xfrm>
            <a:off x="6250955" y="6395287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51530CD-F826-F5FD-C6BE-C26358F9BB87}"/>
              </a:ext>
            </a:extLst>
          </p:cNvPr>
          <p:cNvSpPr/>
          <p:nvPr/>
        </p:nvSpPr>
        <p:spPr>
          <a:xfrm>
            <a:off x="6250955" y="6941093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2A77322-8555-404F-5EB1-1635A70D731A}"/>
              </a:ext>
            </a:extLst>
          </p:cNvPr>
          <p:cNvSpPr/>
          <p:nvPr/>
        </p:nvSpPr>
        <p:spPr>
          <a:xfrm>
            <a:off x="6250955" y="7508089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C2D6627-9446-4ED1-4E31-2CF947611D1B}"/>
              </a:ext>
            </a:extLst>
          </p:cNvPr>
          <p:cNvSpPr/>
          <p:nvPr/>
        </p:nvSpPr>
        <p:spPr>
          <a:xfrm>
            <a:off x="5107955" y="8490577"/>
            <a:ext cx="22860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登録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51166CE-47CD-714F-D79A-C2075E152615}"/>
              </a:ext>
            </a:extLst>
          </p:cNvPr>
          <p:cNvSpPr txBox="1"/>
          <p:nvPr/>
        </p:nvSpPr>
        <p:spPr>
          <a:xfrm>
            <a:off x="4707905" y="934956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すでに登録済みの方はこちら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F51640C-5BCD-FA6E-40A1-F865BB072C8E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新規会員登録</a:t>
            </a:r>
          </a:p>
        </p:txBody>
      </p:sp>
    </p:spTree>
    <p:extLst>
      <p:ext uri="{BB962C8B-B14F-4D97-AF65-F5344CB8AC3E}">
        <p14:creationId xmlns:p14="http://schemas.microsoft.com/office/powerpoint/2010/main" val="5245688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1736C2-7186-8387-FB42-DE38B2CF972A}"/>
              </a:ext>
            </a:extLst>
          </p:cNvPr>
          <p:cNvSpPr txBox="1"/>
          <p:nvPr/>
        </p:nvSpPr>
        <p:spPr>
          <a:xfrm>
            <a:off x="9848852" y="816651"/>
            <a:ext cx="262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マイページ　ログアウト</a:t>
            </a:r>
            <a:endParaRPr lang="en-US" altLang="ja-JP" sz="1400" dirty="0"/>
          </a:p>
          <a:p>
            <a:endParaRPr lang="en-US" altLang="ja-JP" sz="1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E34123-8D1F-2DFA-9925-680E9649F7F2}"/>
              </a:ext>
            </a:extLst>
          </p:cNvPr>
          <p:cNvSpPr txBox="1">
            <a:spLocks/>
          </p:cNvSpPr>
          <p:nvPr/>
        </p:nvSpPr>
        <p:spPr>
          <a:xfrm>
            <a:off x="5458607" y="10264703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EA9A32-99E2-61EA-181A-425DB7886344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26D234-CE14-6E0C-F677-BB3A21ADB712}"/>
              </a:ext>
            </a:extLst>
          </p:cNvPr>
          <p:cNvSpPr txBox="1"/>
          <p:nvPr/>
        </p:nvSpPr>
        <p:spPr>
          <a:xfrm>
            <a:off x="213492" y="1185216"/>
            <a:ext cx="1176501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ご飯写真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DE3158C-77C8-F9A4-3646-E5428631C610}"/>
              </a:ext>
            </a:extLst>
          </p:cNvPr>
          <p:cNvSpPr/>
          <p:nvPr/>
        </p:nvSpPr>
        <p:spPr>
          <a:xfrm>
            <a:off x="213495" y="4407912"/>
            <a:ext cx="2516777" cy="345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noFill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D08A44B-FD43-0258-6370-6EF169159A4A}"/>
              </a:ext>
            </a:extLst>
          </p:cNvPr>
          <p:cNvSpPr/>
          <p:nvPr/>
        </p:nvSpPr>
        <p:spPr>
          <a:xfrm>
            <a:off x="2826067" y="4407912"/>
            <a:ext cx="984069" cy="345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検索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7D9B5D-08A8-9FB3-0F12-9EB2ECCFCD21}"/>
              </a:ext>
            </a:extLst>
          </p:cNvPr>
          <p:cNvSpPr txBox="1"/>
          <p:nvPr/>
        </p:nvSpPr>
        <p:spPr>
          <a:xfrm>
            <a:off x="935251" y="5001220"/>
            <a:ext cx="24209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人気の店舗</a:t>
            </a:r>
            <a:endParaRPr lang="en-US" altLang="ja-JP" dirty="0"/>
          </a:p>
          <a:p>
            <a:r>
              <a:rPr lang="ja-JP" altLang="en-US" dirty="0"/>
              <a:t>写真</a:t>
            </a:r>
            <a:endParaRPr lang="en-US" altLang="ja-JP" dirty="0"/>
          </a:p>
          <a:p>
            <a:r>
              <a:rPr lang="ja-JP" altLang="en-US" dirty="0"/>
              <a:t>店舗名</a:t>
            </a:r>
            <a:endParaRPr lang="en-US" altLang="ja-JP" dirty="0"/>
          </a:p>
          <a:p>
            <a:r>
              <a:rPr lang="ja-JP" altLang="en-US" dirty="0"/>
              <a:t>店舗紹介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8084F4-AE50-48FC-B738-0F295CDE829D}"/>
              </a:ext>
            </a:extLst>
          </p:cNvPr>
          <p:cNvSpPr txBox="1"/>
          <p:nvPr/>
        </p:nvSpPr>
        <p:spPr>
          <a:xfrm>
            <a:off x="3452029" y="5001221"/>
            <a:ext cx="24209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人気の店舗</a:t>
            </a:r>
            <a:endParaRPr lang="en-US" altLang="ja-JP" dirty="0"/>
          </a:p>
          <a:p>
            <a:r>
              <a:rPr lang="ja-JP" altLang="en-US" dirty="0"/>
              <a:t>写真</a:t>
            </a:r>
            <a:endParaRPr lang="en-US" altLang="ja-JP" dirty="0"/>
          </a:p>
          <a:p>
            <a:r>
              <a:rPr lang="ja-JP" altLang="en-US" dirty="0"/>
              <a:t>店舗名</a:t>
            </a:r>
            <a:endParaRPr lang="en-US" altLang="ja-JP" dirty="0"/>
          </a:p>
          <a:p>
            <a:r>
              <a:rPr lang="ja-JP" altLang="en-US" dirty="0"/>
              <a:t>店舗紹介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57D802C-6112-1EE4-5C39-3A0F1178B290}"/>
              </a:ext>
            </a:extLst>
          </p:cNvPr>
          <p:cNvSpPr txBox="1"/>
          <p:nvPr/>
        </p:nvSpPr>
        <p:spPr>
          <a:xfrm>
            <a:off x="5968806" y="5001221"/>
            <a:ext cx="24209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人気の店舗</a:t>
            </a:r>
            <a:endParaRPr lang="en-US" altLang="ja-JP" dirty="0"/>
          </a:p>
          <a:p>
            <a:r>
              <a:rPr lang="ja-JP" altLang="en-US" dirty="0"/>
              <a:t>写真</a:t>
            </a:r>
            <a:endParaRPr lang="en-US" altLang="ja-JP" dirty="0"/>
          </a:p>
          <a:p>
            <a:r>
              <a:rPr lang="ja-JP" altLang="en-US" dirty="0"/>
              <a:t>店舗名</a:t>
            </a:r>
            <a:endParaRPr lang="en-US" altLang="ja-JP" dirty="0"/>
          </a:p>
          <a:p>
            <a:r>
              <a:rPr lang="ja-JP" altLang="en-US" dirty="0"/>
              <a:t>店舗紹介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885BC2-B58A-AA6A-0E27-22CBD9D18B10}"/>
              </a:ext>
            </a:extLst>
          </p:cNvPr>
          <p:cNvSpPr txBox="1"/>
          <p:nvPr/>
        </p:nvSpPr>
        <p:spPr>
          <a:xfrm>
            <a:off x="8550897" y="5001221"/>
            <a:ext cx="24209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人気の店舗</a:t>
            </a:r>
            <a:endParaRPr lang="en-US" altLang="ja-JP" dirty="0"/>
          </a:p>
          <a:p>
            <a:r>
              <a:rPr lang="ja-JP" altLang="en-US" dirty="0"/>
              <a:t>写真</a:t>
            </a:r>
            <a:endParaRPr lang="en-US" altLang="ja-JP" dirty="0"/>
          </a:p>
          <a:p>
            <a:r>
              <a:rPr lang="ja-JP" altLang="en-US" dirty="0"/>
              <a:t>店舗名</a:t>
            </a:r>
            <a:endParaRPr lang="en-US" altLang="ja-JP" dirty="0"/>
          </a:p>
          <a:p>
            <a:r>
              <a:rPr lang="ja-JP" altLang="en-US" dirty="0"/>
              <a:t>店舗紹介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ABC3623-47A3-7930-A9E5-693605DF0EC9}"/>
              </a:ext>
            </a:extLst>
          </p:cNvPr>
          <p:cNvSpPr txBox="1"/>
          <p:nvPr/>
        </p:nvSpPr>
        <p:spPr>
          <a:xfrm>
            <a:off x="91838" y="631508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カテゴリから探す</a:t>
            </a:r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3DDA621-3679-CF1F-767E-A7150AF3702B}"/>
              </a:ext>
            </a:extLst>
          </p:cNvPr>
          <p:cNvSpPr txBox="1"/>
          <p:nvPr/>
        </p:nvSpPr>
        <p:spPr>
          <a:xfrm>
            <a:off x="887353" y="6754266"/>
            <a:ext cx="24209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和食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8071FE3-6220-5E8C-F6D2-156E1A269FC6}"/>
              </a:ext>
            </a:extLst>
          </p:cNvPr>
          <p:cNvSpPr txBox="1"/>
          <p:nvPr/>
        </p:nvSpPr>
        <p:spPr>
          <a:xfrm>
            <a:off x="3452028" y="6754267"/>
            <a:ext cx="24209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洋食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6E7F3E-A3E3-1EA7-4AA0-348F17424758}"/>
              </a:ext>
            </a:extLst>
          </p:cNvPr>
          <p:cNvSpPr txBox="1"/>
          <p:nvPr/>
        </p:nvSpPr>
        <p:spPr>
          <a:xfrm>
            <a:off x="5968805" y="6754267"/>
            <a:ext cx="24209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韓国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843777F-7FA5-2DBD-71B3-DF2967BC9C45}"/>
              </a:ext>
            </a:extLst>
          </p:cNvPr>
          <p:cNvSpPr txBox="1"/>
          <p:nvPr/>
        </p:nvSpPr>
        <p:spPr>
          <a:xfrm>
            <a:off x="8550897" y="6754267"/>
            <a:ext cx="24209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和食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91ADFFA-E899-93D6-0935-FDC245174A75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ログイン後トップページ</a:t>
            </a:r>
          </a:p>
        </p:txBody>
      </p:sp>
    </p:spTree>
    <p:extLst>
      <p:ext uri="{BB962C8B-B14F-4D97-AF65-F5344CB8AC3E}">
        <p14:creationId xmlns:p14="http://schemas.microsoft.com/office/powerpoint/2010/main" val="2533606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E34123-8D1F-2DFA-9925-680E9649F7F2}"/>
              </a:ext>
            </a:extLst>
          </p:cNvPr>
          <p:cNvSpPr txBox="1">
            <a:spLocks/>
          </p:cNvSpPr>
          <p:nvPr/>
        </p:nvSpPr>
        <p:spPr>
          <a:xfrm>
            <a:off x="5458607" y="10264703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EA9A32-99E2-61EA-181A-425DB7886344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927281-75EC-2414-3018-48E1ECCFE8DB}"/>
              </a:ext>
            </a:extLst>
          </p:cNvPr>
          <p:cNvSpPr txBox="1"/>
          <p:nvPr/>
        </p:nvSpPr>
        <p:spPr>
          <a:xfrm>
            <a:off x="9848850" y="696225"/>
            <a:ext cx="278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マイページ　ログアウト</a:t>
            </a:r>
            <a:endParaRPr lang="en-US" altLang="ja-JP" sz="1400" dirty="0"/>
          </a:p>
          <a:p>
            <a:endParaRPr lang="en-US" altLang="ja-JP" sz="1400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2112DA7A-449A-22BE-D5A3-68EE46F8C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82673"/>
              </p:ext>
            </p:extLst>
          </p:nvPr>
        </p:nvGraphicFramePr>
        <p:xfrm>
          <a:off x="4849210" y="3069877"/>
          <a:ext cx="23795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579">
                  <a:extLst>
                    <a:ext uri="{9D8B030D-6E8A-4147-A177-3AD203B41FA5}">
                      <a16:colId xmlns:a16="http://schemas.microsoft.com/office/drawing/2014/main" val="1191717606"/>
                    </a:ext>
                  </a:extLst>
                </a:gridCol>
              </a:tblGrid>
              <a:tr h="335260">
                <a:tc>
                  <a:txBody>
                    <a:bodyPr/>
                    <a:lstStyle/>
                    <a:p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会員情報編集</a:t>
                      </a:r>
                      <a:endParaRPr kumimoji="1" lang="en-US" altLang="ja-JP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3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有料会員登録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1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ログアウト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2742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73B594-BBB7-9C5B-2971-0389F8D7B29A}"/>
              </a:ext>
            </a:extLst>
          </p:cNvPr>
          <p:cNvSpPr txBox="1"/>
          <p:nvPr/>
        </p:nvSpPr>
        <p:spPr>
          <a:xfrm>
            <a:off x="4700169" y="2026890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マイページ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＜戻る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7FBF52-130B-6E51-D509-BE14742DA9F9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無料会員マイページ</a:t>
            </a:r>
          </a:p>
        </p:txBody>
      </p:sp>
    </p:spTree>
    <p:extLst>
      <p:ext uri="{BB962C8B-B14F-4D97-AF65-F5344CB8AC3E}">
        <p14:creationId xmlns:p14="http://schemas.microsoft.com/office/powerpoint/2010/main" val="9802419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E34123-8D1F-2DFA-9925-680E9649F7F2}"/>
              </a:ext>
            </a:extLst>
          </p:cNvPr>
          <p:cNvSpPr txBox="1">
            <a:spLocks/>
          </p:cNvSpPr>
          <p:nvPr/>
        </p:nvSpPr>
        <p:spPr>
          <a:xfrm>
            <a:off x="5458607" y="10264703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EA9A32-99E2-61EA-181A-425DB7886344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0C0FBD-02CF-A561-7A96-AF8B8186FCDE}"/>
              </a:ext>
            </a:extLst>
          </p:cNvPr>
          <p:cNvSpPr txBox="1"/>
          <p:nvPr/>
        </p:nvSpPr>
        <p:spPr>
          <a:xfrm>
            <a:off x="2862101" y="1549596"/>
            <a:ext cx="375782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dirty="0"/>
              <a:t>会員情報編集</a:t>
            </a:r>
            <a:endParaRPr kumimoji="1" lang="en-US" altLang="ja-JP" dirty="0"/>
          </a:p>
          <a:p>
            <a:r>
              <a:rPr kumimoji="1" lang="ja-JP" altLang="en-US" dirty="0"/>
              <a:t>＜戻る</a:t>
            </a:r>
          </a:p>
          <a:p>
            <a:pPr algn="r"/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氏名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フリガナ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電話番号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誕生日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メールアドレス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パスワード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パスワード（確認用）</a:t>
            </a:r>
            <a:endParaRPr kumimoji="1"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DB0B853-1CD9-99AD-83D9-BD73C6D241C0}"/>
              </a:ext>
            </a:extLst>
          </p:cNvPr>
          <p:cNvSpPr/>
          <p:nvPr/>
        </p:nvSpPr>
        <p:spPr>
          <a:xfrm>
            <a:off x="6250955" y="2593138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F4BD82F-5449-BDEC-9A92-9B9B13E0A22F}"/>
              </a:ext>
            </a:extLst>
          </p:cNvPr>
          <p:cNvSpPr/>
          <p:nvPr/>
        </p:nvSpPr>
        <p:spPr>
          <a:xfrm>
            <a:off x="6250955" y="3142141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2D69322-6D66-A3FF-03C9-E9B1B43CD655}"/>
              </a:ext>
            </a:extLst>
          </p:cNvPr>
          <p:cNvSpPr/>
          <p:nvPr/>
        </p:nvSpPr>
        <p:spPr>
          <a:xfrm>
            <a:off x="6250955" y="3739180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C22069-B212-E3B7-161F-49C853684F07}"/>
              </a:ext>
            </a:extLst>
          </p:cNvPr>
          <p:cNvSpPr/>
          <p:nvPr/>
        </p:nvSpPr>
        <p:spPr>
          <a:xfrm>
            <a:off x="6250955" y="4284986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1B90564-AE8F-AD76-F74B-D97B67F76F4E}"/>
              </a:ext>
            </a:extLst>
          </p:cNvPr>
          <p:cNvSpPr/>
          <p:nvPr/>
        </p:nvSpPr>
        <p:spPr>
          <a:xfrm>
            <a:off x="6250955" y="4802708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265E453-83F7-E57B-0120-BD9228414AAC}"/>
              </a:ext>
            </a:extLst>
          </p:cNvPr>
          <p:cNvSpPr/>
          <p:nvPr/>
        </p:nvSpPr>
        <p:spPr>
          <a:xfrm>
            <a:off x="6250955" y="5351711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AE49314-BEB7-47FC-62C4-6B1A63891B79}"/>
              </a:ext>
            </a:extLst>
          </p:cNvPr>
          <p:cNvSpPr/>
          <p:nvPr/>
        </p:nvSpPr>
        <p:spPr>
          <a:xfrm>
            <a:off x="6250955" y="5897517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E3B01D7-CD79-72B7-076E-803B8B85A8DA}"/>
              </a:ext>
            </a:extLst>
          </p:cNvPr>
          <p:cNvSpPr txBox="1"/>
          <p:nvPr/>
        </p:nvSpPr>
        <p:spPr>
          <a:xfrm>
            <a:off x="5604626" y="8254576"/>
            <a:ext cx="64633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編集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E0E36D-271C-EE60-4942-DB698418C114}"/>
              </a:ext>
            </a:extLst>
          </p:cNvPr>
          <p:cNvSpPr txBox="1"/>
          <p:nvPr/>
        </p:nvSpPr>
        <p:spPr>
          <a:xfrm>
            <a:off x="9144000" y="8789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マイページ　ログアウト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BDA6D50-5E61-F9E7-F23E-B4CCF30D5550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会員情報編集</a:t>
            </a:r>
          </a:p>
        </p:txBody>
      </p:sp>
    </p:spTree>
    <p:extLst>
      <p:ext uri="{BB962C8B-B14F-4D97-AF65-F5344CB8AC3E}">
        <p14:creationId xmlns:p14="http://schemas.microsoft.com/office/powerpoint/2010/main" val="40277224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BCB0DA1-4628-01AC-DCB7-7D922E76E41F}"/>
              </a:ext>
            </a:extLst>
          </p:cNvPr>
          <p:cNvSpPr txBox="1">
            <a:spLocks/>
          </p:cNvSpPr>
          <p:nvPr/>
        </p:nvSpPr>
        <p:spPr>
          <a:xfrm>
            <a:off x="100544" y="755867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E34123-8D1F-2DFA-9925-680E9649F7F2}"/>
              </a:ext>
            </a:extLst>
          </p:cNvPr>
          <p:cNvSpPr txBox="1">
            <a:spLocks/>
          </p:cNvSpPr>
          <p:nvPr/>
        </p:nvSpPr>
        <p:spPr>
          <a:xfrm>
            <a:off x="5458607" y="10264703"/>
            <a:ext cx="1584696" cy="42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/>
              <a:t>NAGOYAMESHI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EA9A32-99E2-61EA-181A-425DB7886344}"/>
              </a:ext>
            </a:extLst>
          </p:cNvPr>
          <p:cNvSpPr txBox="1"/>
          <p:nvPr/>
        </p:nvSpPr>
        <p:spPr>
          <a:xfrm>
            <a:off x="887353" y="10813706"/>
            <a:ext cx="103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会社概要　利用規約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E3B01D7-CD79-72B7-076E-803B8B85A8DA}"/>
              </a:ext>
            </a:extLst>
          </p:cNvPr>
          <p:cNvSpPr txBox="1"/>
          <p:nvPr/>
        </p:nvSpPr>
        <p:spPr>
          <a:xfrm>
            <a:off x="5604626" y="8956852"/>
            <a:ext cx="64633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編集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97F2D0-F28B-818A-966C-1A7ACCA13E9D}"/>
              </a:ext>
            </a:extLst>
          </p:cNvPr>
          <p:cNvSpPr txBox="1"/>
          <p:nvPr/>
        </p:nvSpPr>
        <p:spPr>
          <a:xfrm>
            <a:off x="4450463" y="851314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会員情報を編集しました。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92F39F6-67CC-5889-043F-DA55C3F38916}"/>
              </a:ext>
            </a:extLst>
          </p:cNvPr>
          <p:cNvSpPr txBox="1"/>
          <p:nvPr/>
        </p:nvSpPr>
        <p:spPr>
          <a:xfrm>
            <a:off x="9266871" y="763248"/>
            <a:ext cx="6315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マイページ　ログアウト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83F886-8D4A-960B-EB24-BFBCC22BB3FA}"/>
              </a:ext>
            </a:extLst>
          </p:cNvPr>
          <p:cNvSpPr txBox="1"/>
          <p:nvPr/>
        </p:nvSpPr>
        <p:spPr>
          <a:xfrm>
            <a:off x="257395" y="216360"/>
            <a:ext cx="1167721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会員情報編集　編集完了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8CBE9F-812A-C7FE-A835-DF1C815274D6}"/>
              </a:ext>
            </a:extLst>
          </p:cNvPr>
          <p:cNvSpPr txBox="1"/>
          <p:nvPr/>
        </p:nvSpPr>
        <p:spPr>
          <a:xfrm>
            <a:off x="2862101" y="1549596"/>
            <a:ext cx="375782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dirty="0"/>
              <a:t>会員情報編集</a:t>
            </a:r>
            <a:endParaRPr kumimoji="1" lang="en-US" altLang="ja-JP" dirty="0"/>
          </a:p>
          <a:p>
            <a:r>
              <a:rPr kumimoji="1" lang="ja-JP" altLang="en-US" dirty="0"/>
              <a:t>＜戻る</a:t>
            </a:r>
          </a:p>
          <a:p>
            <a:pPr algn="r"/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氏名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フリガナ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電話番号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誕生日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メールアドレス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パスワード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パスワード（確認用）</a:t>
            </a:r>
            <a:endParaRPr kumimoji="1" lang="en-US" altLang="ja-JP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9807C3D-EF60-5BC0-2426-815F23D72A0D}"/>
              </a:ext>
            </a:extLst>
          </p:cNvPr>
          <p:cNvSpPr/>
          <p:nvPr/>
        </p:nvSpPr>
        <p:spPr>
          <a:xfrm>
            <a:off x="6250955" y="2593138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0CA0A66-AE92-13D9-8F5E-2E3D042B8972}"/>
              </a:ext>
            </a:extLst>
          </p:cNvPr>
          <p:cNvSpPr/>
          <p:nvPr/>
        </p:nvSpPr>
        <p:spPr>
          <a:xfrm>
            <a:off x="6250955" y="3142141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3A0A601-B609-043C-D9C4-AD0579FAB8E2}"/>
              </a:ext>
            </a:extLst>
          </p:cNvPr>
          <p:cNvSpPr/>
          <p:nvPr/>
        </p:nvSpPr>
        <p:spPr>
          <a:xfrm>
            <a:off x="6250955" y="3739180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716A1DD-02ED-171C-376D-5F0636283179}"/>
              </a:ext>
            </a:extLst>
          </p:cNvPr>
          <p:cNvSpPr/>
          <p:nvPr/>
        </p:nvSpPr>
        <p:spPr>
          <a:xfrm>
            <a:off x="6250955" y="4284986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CFC39AB-04E7-E9A2-C4B6-260B90864D48}"/>
              </a:ext>
            </a:extLst>
          </p:cNvPr>
          <p:cNvSpPr/>
          <p:nvPr/>
        </p:nvSpPr>
        <p:spPr>
          <a:xfrm>
            <a:off x="6250955" y="4802708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D3710D0-B4BF-0808-5FF0-C2B3937D4395}"/>
              </a:ext>
            </a:extLst>
          </p:cNvPr>
          <p:cNvSpPr/>
          <p:nvPr/>
        </p:nvSpPr>
        <p:spPr>
          <a:xfrm>
            <a:off x="6250955" y="5351711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4FEAFB9-6188-807C-A710-6D0C7C108C29}"/>
              </a:ext>
            </a:extLst>
          </p:cNvPr>
          <p:cNvSpPr/>
          <p:nvPr/>
        </p:nvSpPr>
        <p:spPr>
          <a:xfrm>
            <a:off x="6250955" y="5897517"/>
            <a:ext cx="3015916" cy="42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4211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542</TotalTime>
  <Words>1598</Words>
  <Application>Microsoft Office PowerPoint</Application>
  <PresentationFormat>ユーザー設定</PresentationFormat>
  <Paragraphs>898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5" baseType="lpstr">
      <vt:lpstr>游ゴシック</vt:lpstr>
      <vt:lpstr>Arial</vt:lpstr>
      <vt:lpstr>Calibri</vt:lpstr>
      <vt:lpstr>Calibri Light</vt:lpstr>
      <vt:lpstr>Office 2013 - 2022 テーマ</vt:lpstr>
      <vt:lpstr>一般ユーザー</vt:lpstr>
      <vt:lpstr>NAGOYAMESHI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管理者側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 実由</dc:creator>
  <cp:lastModifiedBy>miyu itaya</cp:lastModifiedBy>
  <cp:revision>7</cp:revision>
  <dcterms:created xsi:type="dcterms:W3CDTF">2024-03-17T04:45:46Z</dcterms:created>
  <dcterms:modified xsi:type="dcterms:W3CDTF">2024-03-26T07:49:14Z</dcterms:modified>
</cp:coreProperties>
</file>