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1" r:id="rId6"/>
    <p:sldId id="264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7E3A3-0B1B-4AD3-91B8-82C272F9E5AE}" v="34" dt="2024-02-22T20:22:3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Mizzon" userId="a033020b98fa682f" providerId="LiveId" clId="{1F07E3A3-0B1B-4AD3-91B8-82C272F9E5AE}"/>
    <pc:docChg chg="undo custSel delSld modSld">
      <pc:chgData name="Alessandro Mizzon" userId="a033020b98fa682f" providerId="LiveId" clId="{1F07E3A3-0B1B-4AD3-91B8-82C272F9E5AE}" dt="2024-02-22T20:27:07.571" v="660" actId="20577"/>
      <pc:docMkLst>
        <pc:docMk/>
      </pc:docMkLst>
      <pc:sldChg chg="addSp delSp modSp mod">
        <pc:chgData name="Alessandro Mizzon" userId="a033020b98fa682f" providerId="LiveId" clId="{1F07E3A3-0B1B-4AD3-91B8-82C272F9E5AE}" dt="2024-02-22T16:56:58.328" v="587" actId="26606"/>
        <pc:sldMkLst>
          <pc:docMk/>
          <pc:sldMk cId="2281008636" sldId="256"/>
        </pc:sldMkLst>
        <pc:spChg chg="mod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2" creationId="{93B3BDDA-AD9C-D978-53E7-89AE18B3285E}"/>
          </ac:spMkLst>
        </pc:spChg>
        <pc:spChg chg="mod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3" creationId="{AB0E52A6-AB1E-7C01-D87F-5A4260F0A3F8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57" creationId="{8C790BE2-4E4F-4AAF-81A2-4A6F4885EBE6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59" creationId="{D28B54C3-B57B-472A-B96E-1FCB67093DC2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61" creationId="{7DB3C429-F8DA-49B9-AF84-21996FCF78B5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63" creationId="{E12088DD-B1AD-40E0-8B86-1D87A2CCD9BE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65" creationId="{C4C9F2B0-1044-46EB-8AEB-C3BFFDE6C2CC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67" creationId="{0C395952-4E26-45A2-8756-2ADFD6E53C6E}"/>
          </ac:spMkLst>
        </pc:spChg>
        <pc:spChg chg="del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69" creationId="{4734BADF-9461-4621-B112-2D7BABEA7DD0}"/>
          </ac:spMkLst>
        </pc:spChg>
        <pc:spChg chg="add">
          <ac:chgData name="Alessandro Mizzon" userId="a033020b98fa682f" providerId="LiveId" clId="{1F07E3A3-0B1B-4AD3-91B8-82C272F9E5AE}" dt="2024-02-22T16:56:58.328" v="587" actId="26606"/>
          <ac:spMkLst>
            <pc:docMk/>
            <pc:sldMk cId="2281008636" sldId="256"/>
            <ac:spMk id="74" creationId="{C7D023E4-8DE1-436E-9847-ED6A4B4B04FD}"/>
          </ac:spMkLst>
        </pc:spChg>
        <pc:grpChg chg="add">
          <ac:chgData name="Alessandro Mizzon" userId="a033020b98fa682f" providerId="LiveId" clId="{1F07E3A3-0B1B-4AD3-91B8-82C272F9E5AE}" dt="2024-02-22T16:56:58.328" v="587" actId="26606"/>
          <ac:grpSpMkLst>
            <pc:docMk/>
            <pc:sldMk cId="2281008636" sldId="256"/>
            <ac:grpSpMk id="76" creationId="{1FEC590B-3306-47E9-BD67-97F3F76169A4}"/>
          </ac:grpSpMkLst>
        </pc:grpChg>
        <pc:grpChg chg="add">
          <ac:chgData name="Alessandro Mizzon" userId="a033020b98fa682f" providerId="LiveId" clId="{1F07E3A3-0B1B-4AD3-91B8-82C272F9E5AE}" dt="2024-02-22T16:56:58.328" v="587" actId="26606"/>
          <ac:grpSpMkLst>
            <pc:docMk/>
            <pc:sldMk cId="2281008636" sldId="256"/>
            <ac:grpSpMk id="80" creationId="{A47AAF5E-1692-48C9-98FB-6432BF0BC4F7}"/>
          </ac:grpSpMkLst>
        </pc:grpChg>
      </pc:sldChg>
      <pc:sldChg chg="addSp delSp modSp mod">
        <pc:chgData name="Alessandro Mizzon" userId="a033020b98fa682f" providerId="LiveId" clId="{1F07E3A3-0B1B-4AD3-91B8-82C272F9E5AE}" dt="2024-02-22T16:56:35.033" v="586" actId="26606"/>
        <pc:sldMkLst>
          <pc:docMk/>
          <pc:sldMk cId="2797633980" sldId="258"/>
        </pc:sldMkLst>
        <pc:spChg chg="mod ord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2" creationId="{93A273F9-F551-2FD6-3BA4-0D47649771CB}"/>
          </ac:spMkLst>
        </pc:spChg>
        <pc:spChg chg="mod ord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3" creationId="{DA61A55C-A78E-058D-2AA9-FA09779BA6C1}"/>
          </ac:spMkLst>
        </pc:spChg>
        <pc:spChg chg="del">
          <ac:chgData name="Alessandro Mizzon" userId="a033020b98fa682f" providerId="LiveId" clId="{1F07E3A3-0B1B-4AD3-91B8-82C272F9E5AE}" dt="2024-02-22T16:32:53.786" v="59" actId="26606"/>
          <ac:spMkLst>
            <pc:docMk/>
            <pc:sldMk cId="2797633980" sldId="258"/>
            <ac:spMk id="9" creationId="{9F7D5CDA-D291-4307-BF55-1381FED29634}"/>
          </ac:spMkLst>
        </pc:spChg>
        <pc:spChg chg="del">
          <ac:chgData name="Alessandro Mizzon" userId="a033020b98fa682f" providerId="LiveId" clId="{1F07E3A3-0B1B-4AD3-91B8-82C272F9E5AE}" dt="2024-02-22T16:32:53.786" v="59" actId="26606"/>
          <ac:spMkLst>
            <pc:docMk/>
            <pc:sldMk cId="2797633980" sldId="258"/>
            <ac:spMk id="11" creationId="{59B296B9-C5A5-4E4F-9B60-C907B5F1466C}"/>
          </ac:spMkLst>
        </pc:spChg>
        <pc:spChg chg="del">
          <ac:chgData name="Alessandro Mizzon" userId="a033020b98fa682f" providerId="LiveId" clId="{1F07E3A3-0B1B-4AD3-91B8-82C272F9E5AE}" dt="2024-02-22T16:32:53.786" v="59" actId="26606"/>
          <ac:spMkLst>
            <pc:docMk/>
            <pc:sldMk cId="2797633980" sldId="258"/>
            <ac:spMk id="13" creationId="{D0300FD3-5AF1-6305-15FA-9078072672E2}"/>
          </ac:spMkLst>
        </pc:spChg>
        <pc:spChg chg="add del">
          <ac:chgData name="Alessandro Mizzon" userId="a033020b98fa682f" providerId="LiveId" clId="{1F07E3A3-0B1B-4AD3-91B8-82C272F9E5AE}" dt="2024-02-22T16:33:08.256" v="63" actId="26606"/>
          <ac:spMkLst>
            <pc:docMk/>
            <pc:sldMk cId="2797633980" sldId="258"/>
            <ac:spMk id="18" creationId="{73C994B4-9721-4148-9EEC-6793CECDE8DD}"/>
          </ac:spMkLst>
        </pc:spChg>
        <pc:spChg chg="add del">
          <ac:chgData name="Alessandro Mizzon" userId="a033020b98fa682f" providerId="LiveId" clId="{1F07E3A3-0B1B-4AD3-91B8-82C272F9E5AE}" dt="2024-02-22T16:33:08.256" v="63" actId="26606"/>
          <ac:spMkLst>
            <pc:docMk/>
            <pc:sldMk cId="2797633980" sldId="258"/>
            <ac:spMk id="20" creationId="{F9D95E49-763A-4886-B038-82F734740554}"/>
          </ac:spMkLst>
        </pc:spChg>
        <pc:spChg chg="add del">
          <ac:chgData name="Alessandro Mizzon" userId="a033020b98fa682f" providerId="LiveId" clId="{1F07E3A3-0B1B-4AD3-91B8-82C272F9E5AE}" dt="2024-02-22T16:33:08.256" v="63" actId="26606"/>
          <ac:spMkLst>
            <pc:docMk/>
            <pc:sldMk cId="2797633980" sldId="258"/>
            <ac:spMk id="22" creationId="{99B60357-232D-4489-8786-BF4E4F74BA76}"/>
          </ac:spMkLst>
        </pc:spChg>
        <pc:spChg chg="add del">
          <ac:chgData name="Alessandro Mizzon" userId="a033020b98fa682f" providerId="LiveId" clId="{1F07E3A3-0B1B-4AD3-91B8-82C272F9E5AE}" dt="2024-02-22T16:33:08.256" v="63" actId="26606"/>
          <ac:spMkLst>
            <pc:docMk/>
            <pc:sldMk cId="2797633980" sldId="258"/>
            <ac:spMk id="24" creationId="{28928A89-D0B3-42AC-80FB-CA7D445693CB}"/>
          </ac:spMkLst>
        </pc:spChg>
        <pc:spChg chg="add del">
          <ac:chgData name="Alessandro Mizzon" userId="a033020b98fa682f" providerId="LiveId" clId="{1F07E3A3-0B1B-4AD3-91B8-82C272F9E5AE}" dt="2024-02-22T16:33:08.249" v="62" actId="26606"/>
          <ac:spMkLst>
            <pc:docMk/>
            <pc:sldMk cId="2797633980" sldId="258"/>
            <ac:spMk id="33" creationId="{C681C32C-7AFC-4BB3-9088-65CBDFC5D1C2}"/>
          </ac:spMkLst>
        </pc:spChg>
        <pc:spChg chg="add del">
          <ac:chgData name="Alessandro Mizzon" userId="a033020b98fa682f" providerId="LiveId" clId="{1F07E3A3-0B1B-4AD3-91B8-82C272F9E5AE}" dt="2024-02-22T16:33:08.249" v="62" actId="26606"/>
          <ac:spMkLst>
            <pc:docMk/>
            <pc:sldMk cId="2797633980" sldId="258"/>
            <ac:spMk id="35" creationId="{199C0ED0-69DE-4C31-A5CF-E2A46FD30226}"/>
          </ac:spMkLst>
        </pc:spChg>
        <pc:spChg chg="add del">
          <ac:chgData name="Alessandro Mizzon" userId="a033020b98fa682f" providerId="LiveId" clId="{1F07E3A3-0B1B-4AD3-91B8-82C272F9E5AE}" dt="2024-02-22T16:33:08.249" v="62" actId="26606"/>
          <ac:spMkLst>
            <pc:docMk/>
            <pc:sldMk cId="2797633980" sldId="258"/>
            <ac:spMk id="37" creationId="{8D42B8BD-40AF-488E-8A79-D7256C917229}"/>
          </ac:spMkLst>
        </pc:spChg>
        <pc:spChg chg="add del">
          <ac:chgData name="Alessandro Mizzon" userId="a033020b98fa682f" providerId="LiveId" clId="{1F07E3A3-0B1B-4AD3-91B8-82C272F9E5AE}" dt="2024-02-22T16:33:21.469" v="64" actId="26606"/>
          <ac:spMkLst>
            <pc:docMk/>
            <pc:sldMk cId="2797633980" sldId="258"/>
            <ac:spMk id="39" creationId="{B1595A09-E336-4D1B-9B3A-06A2287A54E2}"/>
          </ac:spMkLst>
        </pc:spChg>
        <pc:spChg chg="add del">
          <ac:chgData name="Alessandro Mizzon" userId="a033020b98fa682f" providerId="LiveId" clId="{1F07E3A3-0B1B-4AD3-91B8-82C272F9E5AE}" dt="2024-02-22T16:33:21.469" v="64" actId="26606"/>
          <ac:spMkLst>
            <pc:docMk/>
            <pc:sldMk cId="2797633980" sldId="258"/>
            <ac:spMk id="40" creationId="{3540989C-C7B8-473B-BF87-6F2DA6A90006}"/>
          </ac:spMkLst>
        </pc:spChg>
        <pc:spChg chg="add del">
          <ac:chgData name="Alessandro Mizzon" userId="a033020b98fa682f" providerId="LiveId" clId="{1F07E3A3-0B1B-4AD3-91B8-82C272F9E5AE}" dt="2024-02-22T16:33:58.614" v="69" actId="26606"/>
          <ac:spMkLst>
            <pc:docMk/>
            <pc:sldMk cId="2797633980" sldId="258"/>
            <ac:spMk id="45" creationId="{7FEAE179-C525-48F3-AD47-0E9E2B6F2E2E}"/>
          </ac:spMkLst>
        </pc:spChg>
        <pc:spChg chg="add del">
          <ac:chgData name="Alessandro Mizzon" userId="a033020b98fa682f" providerId="LiveId" clId="{1F07E3A3-0B1B-4AD3-91B8-82C272F9E5AE}" dt="2024-02-22T16:33:58.614" v="69" actId="26606"/>
          <ac:spMkLst>
            <pc:docMk/>
            <pc:sldMk cId="2797633980" sldId="258"/>
            <ac:spMk id="47" creationId="{95C8260E-968F-44E8-A823-ABB431311926}"/>
          </ac:spMkLst>
        </pc:spChg>
        <pc:spChg chg="add del">
          <ac:chgData name="Alessandro Mizzon" userId="a033020b98fa682f" providerId="LiveId" clId="{1F07E3A3-0B1B-4AD3-91B8-82C272F9E5AE}" dt="2024-02-22T16:33:58.614" v="69" actId="26606"/>
          <ac:spMkLst>
            <pc:docMk/>
            <pc:sldMk cId="2797633980" sldId="258"/>
            <ac:spMk id="49" creationId="{2C1BBA94-3F40-40AA-8BB9-E69E25E537C1}"/>
          </ac:spMkLst>
        </pc:spChg>
        <pc:spChg chg="add del">
          <ac:chgData name="Alessandro Mizzon" userId="a033020b98fa682f" providerId="LiveId" clId="{1F07E3A3-0B1B-4AD3-91B8-82C272F9E5AE}" dt="2024-02-22T16:33:58.614" v="69" actId="26606"/>
          <ac:spMkLst>
            <pc:docMk/>
            <pc:sldMk cId="2797633980" sldId="258"/>
            <ac:spMk id="51" creationId="{FE43805F-24A6-46A4-B19B-54F28347355C}"/>
          </ac:spMkLst>
        </pc:spChg>
        <pc:spChg chg="add del">
          <ac:chgData name="Alessandro Mizzon" userId="a033020b98fa682f" providerId="LiveId" clId="{1F07E3A3-0B1B-4AD3-91B8-82C272F9E5AE}" dt="2024-02-22T16:34:27.962" v="73" actId="26606"/>
          <ac:spMkLst>
            <pc:docMk/>
            <pc:sldMk cId="2797633980" sldId="258"/>
            <ac:spMk id="56" creationId="{4E2ED6F9-63C3-4A8D-9BB4-1EA62533B672}"/>
          </ac:spMkLst>
        </pc:spChg>
        <pc:spChg chg="add del">
          <ac:chgData name="Alessandro Mizzon" userId="a033020b98fa682f" providerId="LiveId" clId="{1F07E3A3-0B1B-4AD3-91B8-82C272F9E5AE}" dt="2024-02-22T16:34:27.962" v="73" actId="26606"/>
          <ac:spMkLst>
            <pc:docMk/>
            <pc:sldMk cId="2797633980" sldId="258"/>
            <ac:spMk id="58" creationId="{6D72081E-AD41-4FBB-B02B-698A68DBCA5E}"/>
          </ac:spMkLst>
        </pc:spChg>
        <pc:spChg chg="add del">
          <ac:chgData name="Alessandro Mizzon" userId="a033020b98fa682f" providerId="LiveId" clId="{1F07E3A3-0B1B-4AD3-91B8-82C272F9E5AE}" dt="2024-02-22T16:34:27.962" v="73" actId="26606"/>
          <ac:spMkLst>
            <pc:docMk/>
            <pc:sldMk cId="2797633980" sldId="258"/>
            <ac:spMk id="60" creationId="{716248AD-805F-41BF-9B57-FC53E5B32F98}"/>
          </ac:spMkLst>
        </pc:spChg>
        <pc:spChg chg="add del">
          <ac:chgData name="Alessandro Mizzon" userId="a033020b98fa682f" providerId="LiveId" clId="{1F07E3A3-0B1B-4AD3-91B8-82C272F9E5AE}" dt="2024-02-22T16:34:27.962" v="73" actId="26606"/>
          <ac:spMkLst>
            <pc:docMk/>
            <pc:sldMk cId="2797633980" sldId="258"/>
            <ac:spMk id="62" creationId="{1F82758F-B2B3-4F0A-BB90-4BFFEDD166D6}"/>
          </ac:spMkLst>
        </pc:spChg>
        <pc:spChg chg="add del">
          <ac:chgData name="Alessandro Mizzon" userId="a033020b98fa682f" providerId="LiveId" clId="{1F07E3A3-0B1B-4AD3-91B8-82C272F9E5AE}" dt="2024-02-22T16:35:12.902" v="76" actId="26606"/>
          <ac:spMkLst>
            <pc:docMk/>
            <pc:sldMk cId="2797633980" sldId="258"/>
            <ac:spMk id="67" creationId="{A8908DB7-C3A6-4FCB-9820-CEE02B398C4A}"/>
          </ac:spMkLst>
        </pc:spChg>
        <pc:spChg chg="add del">
          <ac:chgData name="Alessandro Mizzon" userId="a033020b98fa682f" providerId="LiveId" clId="{1F07E3A3-0B1B-4AD3-91B8-82C272F9E5AE}" dt="2024-02-22T16:35:12.902" v="76" actId="26606"/>
          <ac:spMkLst>
            <pc:docMk/>
            <pc:sldMk cId="2797633980" sldId="258"/>
            <ac:spMk id="69" creationId="{535742DD-1B16-4E9D-B715-0D74B4574A68}"/>
          </ac:spMkLst>
        </pc:spChg>
        <pc:spChg chg="add del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74" creationId="{C3420C89-0B09-4632-A4AF-3971D08BF7A8}"/>
          </ac:spMkLst>
        </pc:spChg>
        <pc:spChg chg="add del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76" creationId="{4E5CBA61-BF74-40B4-A3A8-366BBA626CCF}"/>
          </ac:spMkLst>
        </pc:spChg>
        <pc:spChg chg="add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94" creationId="{2C9A9DA9-7DC8-488B-A882-123947B0F3D9}"/>
          </ac:spMkLst>
        </pc:spChg>
        <pc:spChg chg="add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96" creationId="{57F6BDD4-E066-4008-8011-6CC31AEB4556}"/>
          </ac:spMkLst>
        </pc:spChg>
        <pc:spChg chg="add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98" creationId="{2711A8FB-68FC-45FC-B01E-38F809E2D439}"/>
          </ac:spMkLst>
        </pc:spChg>
        <pc:spChg chg="add">
          <ac:chgData name="Alessandro Mizzon" userId="a033020b98fa682f" providerId="LiveId" clId="{1F07E3A3-0B1B-4AD3-91B8-82C272F9E5AE}" dt="2024-02-22T16:56:35.033" v="586" actId="26606"/>
          <ac:spMkLst>
            <pc:docMk/>
            <pc:sldMk cId="2797633980" sldId="258"/>
            <ac:spMk id="100" creationId="{2A865FE3-5FC9-4049-87CF-30019C46C0F5}"/>
          </ac:spMkLst>
        </pc:spChg>
        <pc:grpChg chg="add del">
          <ac:chgData name="Alessandro Mizzon" userId="a033020b98fa682f" providerId="LiveId" clId="{1F07E3A3-0B1B-4AD3-91B8-82C272F9E5AE}" dt="2024-02-22T16:56:35.033" v="586" actId="26606"/>
          <ac:grpSpMkLst>
            <pc:docMk/>
            <pc:sldMk cId="2797633980" sldId="258"/>
            <ac:grpSpMk id="78" creationId="{AC27E70C-5470-4262-B9CE-AE52C51CF4C1}"/>
          </ac:grpSpMkLst>
        </pc:grpChg>
        <pc:grpChg chg="add del">
          <ac:chgData name="Alessandro Mizzon" userId="a033020b98fa682f" providerId="LiveId" clId="{1F07E3A3-0B1B-4AD3-91B8-82C272F9E5AE}" dt="2024-02-22T16:56:35.033" v="586" actId="26606"/>
          <ac:grpSpMkLst>
            <pc:docMk/>
            <pc:sldMk cId="2797633980" sldId="258"/>
            <ac:grpSpMk id="82" creationId="{E27AF472-EAE3-4572-AB69-B92BD10DBC6D}"/>
          </ac:grpSpMkLst>
        </pc:grpChg>
        <pc:picChg chg="add del mod">
          <ac:chgData name="Alessandro Mizzon" userId="a033020b98fa682f" providerId="LiveId" clId="{1F07E3A3-0B1B-4AD3-91B8-82C272F9E5AE}" dt="2024-02-22T16:34:05.065" v="70" actId="21"/>
          <ac:picMkLst>
            <pc:docMk/>
            <pc:sldMk cId="2797633980" sldId="258"/>
            <ac:picMk id="4" creationId="{F556593A-C2B7-41B4-6579-629E9FC663EF}"/>
          </ac:picMkLst>
        </pc:picChg>
        <pc:picChg chg="del">
          <ac:chgData name="Alessandro Mizzon" userId="a033020b98fa682f" providerId="LiveId" clId="{1F07E3A3-0B1B-4AD3-91B8-82C272F9E5AE}" dt="2024-02-22T16:32:46.242" v="58" actId="21"/>
          <ac:picMkLst>
            <pc:docMk/>
            <pc:sldMk cId="2797633980" sldId="258"/>
            <ac:picMk id="5" creationId="{0A77D7EE-02C7-D1E5-5767-A950060F0CA3}"/>
          </ac:picMkLst>
        </pc:picChg>
        <pc:picChg chg="add mod ord">
          <ac:chgData name="Alessandro Mizzon" userId="a033020b98fa682f" providerId="LiveId" clId="{1F07E3A3-0B1B-4AD3-91B8-82C272F9E5AE}" dt="2024-02-22T16:56:35.033" v="586" actId="26606"/>
          <ac:picMkLst>
            <pc:docMk/>
            <pc:sldMk cId="2797633980" sldId="258"/>
            <ac:picMk id="6" creationId="{B4689CE3-AFF7-9A8E-30C6-93A82FA9F498}"/>
          </ac:picMkLst>
        </pc:picChg>
        <pc:cxnChg chg="add del">
          <ac:chgData name="Alessandro Mizzon" userId="a033020b98fa682f" providerId="LiveId" clId="{1F07E3A3-0B1B-4AD3-91B8-82C272F9E5AE}" dt="2024-02-22T16:33:08.256" v="63" actId="26606"/>
          <ac:cxnSpMkLst>
            <pc:docMk/>
            <pc:sldMk cId="2797633980" sldId="258"/>
            <ac:cxnSpMk id="26" creationId="{F085D7B9-E066-4923-8CB7-294BF306296A}"/>
          </ac:cxnSpMkLst>
        </pc:cxnChg>
        <pc:cxnChg chg="add del">
          <ac:chgData name="Alessandro Mizzon" userId="a033020b98fa682f" providerId="LiveId" clId="{1F07E3A3-0B1B-4AD3-91B8-82C272F9E5AE}" dt="2024-02-22T16:33:08.256" v="63" actId="26606"/>
          <ac:cxnSpMkLst>
            <pc:docMk/>
            <pc:sldMk cId="2797633980" sldId="258"/>
            <ac:cxnSpMk id="28" creationId="{25443840-A796-4C43-8DC1-1B738EFEC522}"/>
          </ac:cxnSpMkLst>
        </pc:cxnChg>
      </pc:sldChg>
      <pc:sldChg chg="addSp delSp modSp mod">
        <pc:chgData name="Alessandro Mizzon" userId="a033020b98fa682f" providerId="LiveId" clId="{1F07E3A3-0B1B-4AD3-91B8-82C272F9E5AE}" dt="2024-02-22T16:51:28.267" v="549" actId="108"/>
        <pc:sldMkLst>
          <pc:docMk/>
          <pc:sldMk cId="2912525097" sldId="259"/>
        </pc:sldMkLst>
        <pc:spChg chg="mod">
          <ac:chgData name="Alessandro Mizzon" userId="a033020b98fa682f" providerId="LiveId" clId="{1F07E3A3-0B1B-4AD3-91B8-82C272F9E5AE}" dt="2024-02-22T16:38:22.622" v="109" actId="26606"/>
          <ac:spMkLst>
            <pc:docMk/>
            <pc:sldMk cId="2912525097" sldId="259"/>
            <ac:spMk id="2" creationId="{0652FFAD-1A42-F5FA-3D26-DF3B541FECF4}"/>
          </ac:spMkLst>
        </pc:spChg>
        <pc:spChg chg="add del">
          <ac:chgData name="Alessandro Mizzon" userId="a033020b98fa682f" providerId="LiveId" clId="{1F07E3A3-0B1B-4AD3-91B8-82C272F9E5AE}" dt="2024-02-22T15:46:11.344" v="9" actId="26606"/>
          <ac:spMkLst>
            <pc:docMk/>
            <pc:sldMk cId="2912525097" sldId="259"/>
            <ac:spMk id="9" creationId="{BACC6370-2D7E-4714-9D71-7542949D7D5D}"/>
          </ac:spMkLst>
        </pc:spChg>
        <pc:spChg chg="add del">
          <ac:chgData name="Alessandro Mizzon" userId="a033020b98fa682f" providerId="LiveId" clId="{1F07E3A3-0B1B-4AD3-91B8-82C272F9E5AE}" dt="2024-02-22T15:46:11.344" v="9" actId="26606"/>
          <ac:spMkLst>
            <pc:docMk/>
            <pc:sldMk cId="2912525097" sldId="259"/>
            <ac:spMk id="11" creationId="{F68B3F68-107C-434F-AA38-110D5EA91B85}"/>
          </ac:spMkLst>
        </pc:spChg>
        <pc:spChg chg="add del">
          <ac:chgData name="Alessandro Mizzon" userId="a033020b98fa682f" providerId="LiveId" clId="{1F07E3A3-0B1B-4AD3-91B8-82C272F9E5AE}" dt="2024-02-22T15:46:11.344" v="9" actId="26606"/>
          <ac:spMkLst>
            <pc:docMk/>
            <pc:sldMk cId="2912525097" sldId="259"/>
            <ac:spMk id="13" creationId="{AAD0DBB9-1A4B-4391-81D4-CB19F9AB918A}"/>
          </ac:spMkLst>
        </pc:spChg>
        <pc:spChg chg="add del">
          <ac:chgData name="Alessandro Mizzon" userId="a033020b98fa682f" providerId="LiveId" clId="{1F07E3A3-0B1B-4AD3-91B8-82C272F9E5AE}" dt="2024-02-22T15:46:11.344" v="9" actId="26606"/>
          <ac:spMkLst>
            <pc:docMk/>
            <pc:sldMk cId="2912525097" sldId="259"/>
            <ac:spMk id="15" creationId="{063BBA22-50EA-4C4D-BE05-F1CE4E63AA56}"/>
          </ac:spMkLst>
        </pc:spChg>
        <pc:spChg chg="add del">
          <ac:chgData name="Alessandro Mizzon" userId="a033020b98fa682f" providerId="LiveId" clId="{1F07E3A3-0B1B-4AD3-91B8-82C272F9E5AE}" dt="2024-02-22T15:46:09.665" v="6" actId="26606"/>
          <ac:spMkLst>
            <pc:docMk/>
            <pc:sldMk cId="2912525097" sldId="259"/>
            <ac:spMk id="20" creationId="{BACC6370-2D7E-4714-9D71-7542949D7D5D}"/>
          </ac:spMkLst>
        </pc:spChg>
        <pc:spChg chg="add del">
          <ac:chgData name="Alessandro Mizzon" userId="a033020b98fa682f" providerId="LiveId" clId="{1F07E3A3-0B1B-4AD3-91B8-82C272F9E5AE}" dt="2024-02-22T15:46:09.665" v="6" actId="26606"/>
          <ac:spMkLst>
            <pc:docMk/>
            <pc:sldMk cId="2912525097" sldId="259"/>
            <ac:spMk id="22" creationId="{F68B3F68-107C-434F-AA38-110D5EA91B85}"/>
          </ac:spMkLst>
        </pc:spChg>
        <pc:spChg chg="add del">
          <ac:chgData name="Alessandro Mizzon" userId="a033020b98fa682f" providerId="LiveId" clId="{1F07E3A3-0B1B-4AD3-91B8-82C272F9E5AE}" dt="2024-02-22T15:46:09.665" v="6" actId="26606"/>
          <ac:spMkLst>
            <pc:docMk/>
            <pc:sldMk cId="2912525097" sldId="259"/>
            <ac:spMk id="24" creationId="{AAD0DBB9-1A4B-4391-81D4-CB19F9AB918A}"/>
          </ac:spMkLst>
        </pc:spChg>
        <pc:spChg chg="add del">
          <ac:chgData name="Alessandro Mizzon" userId="a033020b98fa682f" providerId="LiveId" clId="{1F07E3A3-0B1B-4AD3-91B8-82C272F9E5AE}" dt="2024-02-22T15:46:09.665" v="6" actId="26606"/>
          <ac:spMkLst>
            <pc:docMk/>
            <pc:sldMk cId="2912525097" sldId="259"/>
            <ac:spMk id="26" creationId="{063BBA22-50EA-4C4D-BE05-F1CE4E63AA56}"/>
          </ac:spMkLst>
        </pc:spChg>
        <pc:spChg chg="add del">
          <ac:chgData name="Alessandro Mizzon" userId="a033020b98fa682f" providerId="LiveId" clId="{1F07E3A3-0B1B-4AD3-91B8-82C272F9E5AE}" dt="2024-02-22T15:46:11.322" v="8" actId="26606"/>
          <ac:spMkLst>
            <pc:docMk/>
            <pc:sldMk cId="2912525097" sldId="259"/>
            <ac:spMk id="36" creationId="{1D63C574-BFD2-41A1-A567-B0C3CC7FDD4F}"/>
          </ac:spMkLst>
        </pc:spChg>
        <pc:spChg chg="add del">
          <ac:chgData name="Alessandro Mizzon" userId="a033020b98fa682f" providerId="LiveId" clId="{1F07E3A3-0B1B-4AD3-91B8-82C272F9E5AE}" dt="2024-02-22T15:46:11.322" v="8" actId="26606"/>
          <ac:spMkLst>
            <pc:docMk/>
            <pc:sldMk cId="2912525097" sldId="259"/>
            <ac:spMk id="37" creationId="{E2A46BAB-8C31-42B2-90E8-B26DD3E81D37}"/>
          </ac:spMkLst>
        </pc:spChg>
        <pc:spChg chg="add del">
          <ac:chgData name="Alessandro Mizzon" userId="a033020b98fa682f" providerId="LiveId" clId="{1F07E3A3-0B1B-4AD3-91B8-82C272F9E5AE}" dt="2024-02-22T15:46:18.551" v="10" actId="26606"/>
          <ac:spMkLst>
            <pc:docMk/>
            <pc:sldMk cId="2912525097" sldId="259"/>
            <ac:spMk id="41" creationId="{BACC6370-2D7E-4714-9D71-7542949D7D5D}"/>
          </ac:spMkLst>
        </pc:spChg>
        <pc:spChg chg="add del">
          <ac:chgData name="Alessandro Mizzon" userId="a033020b98fa682f" providerId="LiveId" clId="{1F07E3A3-0B1B-4AD3-91B8-82C272F9E5AE}" dt="2024-02-22T15:46:18.551" v="10" actId="26606"/>
          <ac:spMkLst>
            <pc:docMk/>
            <pc:sldMk cId="2912525097" sldId="259"/>
            <ac:spMk id="42" creationId="{F68B3F68-107C-434F-AA38-110D5EA91B85}"/>
          </ac:spMkLst>
        </pc:spChg>
        <pc:spChg chg="add del">
          <ac:chgData name="Alessandro Mizzon" userId="a033020b98fa682f" providerId="LiveId" clId="{1F07E3A3-0B1B-4AD3-91B8-82C272F9E5AE}" dt="2024-02-22T15:46:18.551" v="10" actId="26606"/>
          <ac:spMkLst>
            <pc:docMk/>
            <pc:sldMk cId="2912525097" sldId="259"/>
            <ac:spMk id="43" creationId="{AAD0DBB9-1A4B-4391-81D4-CB19F9AB918A}"/>
          </ac:spMkLst>
        </pc:spChg>
        <pc:spChg chg="add del">
          <ac:chgData name="Alessandro Mizzon" userId="a033020b98fa682f" providerId="LiveId" clId="{1F07E3A3-0B1B-4AD3-91B8-82C272F9E5AE}" dt="2024-02-22T15:46:18.551" v="10" actId="26606"/>
          <ac:spMkLst>
            <pc:docMk/>
            <pc:sldMk cId="2912525097" sldId="259"/>
            <ac:spMk id="44" creationId="{063BBA22-50EA-4C4D-BE05-F1CE4E63AA56}"/>
          </ac:spMkLst>
        </pc:spChg>
        <pc:spChg chg="add del">
          <ac:chgData name="Alessandro Mizzon" userId="a033020b98fa682f" providerId="LiveId" clId="{1F07E3A3-0B1B-4AD3-91B8-82C272F9E5AE}" dt="2024-02-22T16:36:45.352" v="86" actId="26606"/>
          <ac:spMkLst>
            <pc:docMk/>
            <pc:sldMk cId="2912525097" sldId="259"/>
            <ac:spMk id="49" creationId="{BACC6370-2D7E-4714-9D71-7542949D7D5D}"/>
          </ac:spMkLst>
        </pc:spChg>
        <pc:spChg chg="add del">
          <ac:chgData name="Alessandro Mizzon" userId="a033020b98fa682f" providerId="LiveId" clId="{1F07E3A3-0B1B-4AD3-91B8-82C272F9E5AE}" dt="2024-02-22T16:36:45.352" v="86" actId="26606"/>
          <ac:spMkLst>
            <pc:docMk/>
            <pc:sldMk cId="2912525097" sldId="259"/>
            <ac:spMk id="51" creationId="{F68B3F68-107C-434F-AA38-110D5EA91B85}"/>
          </ac:spMkLst>
        </pc:spChg>
        <pc:spChg chg="add del">
          <ac:chgData name="Alessandro Mizzon" userId="a033020b98fa682f" providerId="LiveId" clId="{1F07E3A3-0B1B-4AD3-91B8-82C272F9E5AE}" dt="2024-02-22T16:36:45.352" v="86" actId="26606"/>
          <ac:spMkLst>
            <pc:docMk/>
            <pc:sldMk cId="2912525097" sldId="259"/>
            <ac:spMk id="53" creationId="{AAD0DBB9-1A4B-4391-81D4-CB19F9AB918A}"/>
          </ac:spMkLst>
        </pc:spChg>
        <pc:spChg chg="add del">
          <ac:chgData name="Alessandro Mizzon" userId="a033020b98fa682f" providerId="LiveId" clId="{1F07E3A3-0B1B-4AD3-91B8-82C272F9E5AE}" dt="2024-02-22T16:36:45.352" v="86" actId="26606"/>
          <ac:spMkLst>
            <pc:docMk/>
            <pc:sldMk cId="2912525097" sldId="259"/>
            <ac:spMk id="55" creationId="{063BBA22-50EA-4C4D-BE05-F1CE4E63AA56}"/>
          </ac:spMkLst>
        </pc:spChg>
        <pc:spChg chg="add del">
          <ac:chgData name="Alessandro Mizzon" userId="a033020b98fa682f" providerId="LiveId" clId="{1F07E3A3-0B1B-4AD3-91B8-82C272F9E5AE}" dt="2024-02-22T16:38:22.622" v="109" actId="26606"/>
          <ac:spMkLst>
            <pc:docMk/>
            <pc:sldMk cId="2912525097" sldId="259"/>
            <ac:spMk id="57" creationId="{6C4028FD-8BAA-4A19-BFDE-594D991B7552}"/>
          </ac:spMkLst>
        </pc:spChg>
        <pc:spChg chg="add">
          <ac:chgData name="Alessandro Mizzon" userId="a033020b98fa682f" providerId="LiveId" clId="{1F07E3A3-0B1B-4AD3-91B8-82C272F9E5AE}" dt="2024-02-22T16:38:22.622" v="109" actId="26606"/>
          <ac:spMkLst>
            <pc:docMk/>
            <pc:sldMk cId="2912525097" sldId="259"/>
            <ac:spMk id="59" creationId="{955A2079-FA98-4876-80F0-72364A7D2EA4}"/>
          </ac:spMkLst>
        </pc:spChg>
        <pc:spChg chg="add del">
          <ac:chgData name="Alessandro Mizzon" userId="a033020b98fa682f" providerId="LiveId" clId="{1F07E3A3-0B1B-4AD3-91B8-82C272F9E5AE}" dt="2024-02-22T16:36:35.154" v="85" actId="26606"/>
          <ac:spMkLst>
            <pc:docMk/>
            <pc:sldMk cId="2912525097" sldId="259"/>
            <ac:spMk id="60" creationId="{2659FDB4-FCBE-4A89-B46D-43D4FA54464D}"/>
          </ac:spMkLst>
        </pc:spChg>
        <pc:grpChg chg="add del">
          <ac:chgData name="Alessandro Mizzon" userId="a033020b98fa682f" providerId="LiveId" clId="{1F07E3A3-0B1B-4AD3-91B8-82C272F9E5AE}" dt="2024-02-22T15:46:11.322" v="8" actId="26606"/>
          <ac:grpSpMkLst>
            <pc:docMk/>
            <pc:sldMk cId="2912525097" sldId="259"/>
            <ac:grpSpMk id="28" creationId="{43F5E015-E085-4624-B431-B42414448684}"/>
          </ac:grpSpMkLst>
        </pc:grpChg>
        <pc:grpChg chg="add del">
          <ac:chgData name="Alessandro Mizzon" userId="a033020b98fa682f" providerId="LiveId" clId="{1F07E3A3-0B1B-4AD3-91B8-82C272F9E5AE}" dt="2024-02-22T15:46:11.322" v="8" actId="26606"/>
          <ac:grpSpMkLst>
            <pc:docMk/>
            <pc:sldMk cId="2912525097" sldId="259"/>
            <ac:grpSpMk id="38" creationId="{B3F7A3C7-0737-4E57-B30E-8EEFE638B401}"/>
          </ac:grpSpMkLst>
        </pc:grpChg>
        <pc:graphicFrameChg chg="mod modGraphic">
          <ac:chgData name="Alessandro Mizzon" userId="a033020b98fa682f" providerId="LiveId" clId="{1F07E3A3-0B1B-4AD3-91B8-82C272F9E5AE}" dt="2024-02-22T16:51:28.267" v="549" actId="108"/>
          <ac:graphicFrameMkLst>
            <pc:docMk/>
            <pc:sldMk cId="2912525097" sldId="259"/>
            <ac:graphicFrameMk id="5" creationId="{D24D1C4D-5E3D-7DB8-08F0-D6ECD763ABF7}"/>
          </ac:graphicFrameMkLst>
        </pc:graphicFrameChg>
        <pc:cxnChg chg="add del">
          <ac:chgData name="Alessandro Mizzon" userId="a033020b98fa682f" providerId="LiveId" clId="{1F07E3A3-0B1B-4AD3-91B8-82C272F9E5AE}" dt="2024-02-22T16:36:35.154" v="85" actId="26606"/>
          <ac:cxnSpMkLst>
            <pc:docMk/>
            <pc:sldMk cId="2912525097" sldId="259"/>
            <ac:cxnSpMk id="62" creationId="{C8F51B3F-8331-4E4A-AE96-D47B1006EEAD}"/>
          </ac:cxnSpMkLst>
        </pc:cxnChg>
      </pc:sldChg>
      <pc:sldChg chg="addSp delSp modSp mod setBg">
        <pc:chgData name="Alessandro Mizzon" userId="a033020b98fa682f" providerId="LiveId" clId="{1F07E3A3-0B1B-4AD3-91B8-82C272F9E5AE}" dt="2024-02-22T16:54:16.040" v="577" actId="5793"/>
        <pc:sldMkLst>
          <pc:docMk/>
          <pc:sldMk cId="519471393" sldId="260"/>
        </pc:sldMkLst>
        <pc:spChg chg="mod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2" creationId="{1B77C67B-620F-F556-BEB5-4F57E9B6B27A}"/>
          </ac:spMkLst>
        </pc:spChg>
        <pc:spChg chg="add mod">
          <ac:chgData name="Alessandro Mizzon" userId="a033020b98fa682f" providerId="LiveId" clId="{1F07E3A3-0B1B-4AD3-91B8-82C272F9E5AE}" dt="2024-02-22T16:54:16.040" v="577" actId="5793"/>
          <ac:spMkLst>
            <pc:docMk/>
            <pc:sldMk cId="519471393" sldId="260"/>
            <ac:spMk id="3" creationId="{E47D2CC1-537C-C81A-A76B-A35DCE1D1876}"/>
          </ac:spMkLst>
        </pc:spChg>
        <pc:spChg chg="add del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9" creationId="{84ECDE7A-6944-466D-8FFE-149A29BA6BAE}"/>
          </ac:spMkLst>
        </pc:spChg>
        <pc:spChg chg="add del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11" creationId="{B3420082-9415-44EC-802E-C77D71D59C57}"/>
          </ac:spMkLst>
        </pc:spChg>
        <pc:spChg chg="add del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13" creationId="{55A52C45-1FCB-4636-A80F-2849B8226C01}"/>
          </ac:spMkLst>
        </pc:spChg>
        <pc:spChg chg="add del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15" creationId="{768EB4DD-3704-43AD-92B3-C4E0C6EA92CB}"/>
          </ac:spMkLst>
        </pc:spChg>
        <pc:spChg chg="add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20" creationId="{2C9A9DA9-7DC8-488B-A882-123947B0F3D9}"/>
          </ac:spMkLst>
        </pc:spChg>
        <pc:spChg chg="add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22" creationId="{57F6BDD4-E066-4008-8011-6CC31AEB4556}"/>
          </ac:spMkLst>
        </pc:spChg>
        <pc:spChg chg="add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24" creationId="{2711A8FB-68FC-45FC-B01E-38F809E2D439}"/>
          </ac:spMkLst>
        </pc:spChg>
        <pc:spChg chg="add">
          <ac:chgData name="Alessandro Mizzon" userId="a033020b98fa682f" providerId="LiveId" clId="{1F07E3A3-0B1B-4AD3-91B8-82C272F9E5AE}" dt="2024-02-22T16:54:12.678" v="576" actId="26606"/>
          <ac:spMkLst>
            <pc:docMk/>
            <pc:sldMk cId="519471393" sldId="260"/>
            <ac:spMk id="26" creationId="{2A865FE3-5FC9-4049-87CF-30019C46C0F5}"/>
          </ac:spMkLst>
        </pc:spChg>
        <pc:picChg chg="mod ord">
          <ac:chgData name="Alessandro Mizzon" userId="a033020b98fa682f" providerId="LiveId" clId="{1F07E3A3-0B1B-4AD3-91B8-82C272F9E5AE}" dt="2024-02-22T16:54:12.678" v="576" actId="26606"/>
          <ac:picMkLst>
            <pc:docMk/>
            <pc:sldMk cId="519471393" sldId="260"/>
            <ac:picMk id="4" creationId="{C129AD4F-A166-1FD0-7005-2CCA98DF355E}"/>
          </ac:picMkLst>
        </pc:picChg>
      </pc:sldChg>
      <pc:sldChg chg="addSp delSp modSp mod setBg">
        <pc:chgData name="Alessandro Mizzon" userId="a033020b98fa682f" providerId="LiveId" clId="{1F07E3A3-0B1B-4AD3-91B8-82C272F9E5AE}" dt="2024-02-22T20:27:07.571" v="660" actId="20577"/>
        <pc:sldMkLst>
          <pc:docMk/>
          <pc:sldMk cId="756736644" sldId="261"/>
        </pc:sldMkLst>
        <pc:spChg chg="mod ord">
          <ac:chgData name="Alessandro Mizzon" userId="a033020b98fa682f" providerId="LiveId" clId="{1F07E3A3-0B1B-4AD3-91B8-82C272F9E5AE}" dt="2024-02-22T16:42:24.762" v="142" actId="255"/>
          <ac:spMkLst>
            <pc:docMk/>
            <pc:sldMk cId="756736644" sldId="261"/>
            <ac:spMk id="2" creationId="{F209289C-4E5E-9A34-CD3C-E3CD53508F9E}"/>
          </ac:spMkLst>
        </pc:spChg>
        <pc:spChg chg="mod ord">
          <ac:chgData name="Alessandro Mizzon" userId="a033020b98fa682f" providerId="LiveId" clId="{1F07E3A3-0B1B-4AD3-91B8-82C272F9E5AE}" dt="2024-02-22T20:27:07.571" v="660" actId="20577"/>
          <ac:spMkLst>
            <pc:docMk/>
            <pc:sldMk cId="756736644" sldId="261"/>
            <ac:spMk id="3" creationId="{2501F6F1-A526-D877-439A-B8C837F0C373}"/>
          </ac:spMkLst>
        </pc:spChg>
        <pc:spChg chg="add del">
          <ac:chgData name="Alessandro Mizzon" userId="a033020b98fa682f" providerId="LiveId" clId="{1F07E3A3-0B1B-4AD3-91B8-82C272F9E5AE}" dt="2024-02-22T15:50:52.035" v="21" actId="26606"/>
          <ac:spMkLst>
            <pc:docMk/>
            <pc:sldMk cId="756736644" sldId="261"/>
            <ac:spMk id="10" creationId="{5C8908E2-EE49-44D2-9428-A28D2312A8D5}"/>
          </ac:spMkLst>
        </pc:spChg>
        <pc:spChg chg="add del">
          <ac:chgData name="Alessandro Mizzon" userId="a033020b98fa682f" providerId="LiveId" clId="{1F07E3A3-0B1B-4AD3-91B8-82C272F9E5AE}" dt="2024-02-22T15:50:52.035" v="21" actId="26606"/>
          <ac:spMkLst>
            <pc:docMk/>
            <pc:sldMk cId="756736644" sldId="261"/>
            <ac:spMk id="16" creationId="{8B88B599-C539-4F18-A32A-40207EC6E21A}"/>
          </ac:spMkLst>
        </pc:spChg>
        <pc:spChg chg="add del">
          <ac:chgData name="Alessandro Mizzon" userId="a033020b98fa682f" providerId="LiveId" clId="{1F07E3A3-0B1B-4AD3-91B8-82C272F9E5AE}" dt="2024-02-22T15:50:52.035" v="21" actId="26606"/>
          <ac:spMkLst>
            <pc:docMk/>
            <pc:sldMk cId="756736644" sldId="261"/>
            <ac:spMk id="18" creationId="{ED888B23-07FA-482A-96DF-47E31AF1A603}"/>
          </ac:spMkLst>
        </pc:spChg>
        <pc:spChg chg="add del">
          <ac:chgData name="Alessandro Mizzon" userId="a033020b98fa682f" providerId="LiveId" clId="{1F07E3A3-0B1B-4AD3-91B8-82C272F9E5AE}" dt="2024-02-22T15:52:36.638" v="24" actId="26606"/>
          <ac:spMkLst>
            <pc:docMk/>
            <pc:sldMk cId="756736644" sldId="261"/>
            <ac:spMk id="23" creationId="{9D25F302-27C5-414F-97F8-6EA0A6C028BA}"/>
          </ac:spMkLst>
        </pc:spChg>
        <pc:spChg chg="add del">
          <ac:chgData name="Alessandro Mizzon" userId="a033020b98fa682f" providerId="LiveId" clId="{1F07E3A3-0B1B-4AD3-91B8-82C272F9E5AE}" dt="2024-02-22T15:52:36.638" v="24" actId="26606"/>
          <ac:spMkLst>
            <pc:docMk/>
            <pc:sldMk cId="756736644" sldId="261"/>
            <ac:spMk id="25" creationId="{830A36F8-48C2-4842-A87B-8CE8DF4E7FD2}"/>
          </ac:spMkLst>
        </pc:spChg>
        <pc:spChg chg="add del">
          <ac:chgData name="Alessandro Mizzon" userId="a033020b98fa682f" providerId="LiveId" clId="{1F07E3A3-0B1B-4AD3-91B8-82C272F9E5AE}" dt="2024-02-22T15:52:36.638" v="24" actId="26606"/>
          <ac:spMkLst>
            <pc:docMk/>
            <pc:sldMk cId="756736644" sldId="261"/>
            <ac:spMk id="27" creationId="{086A5A31-B10A-4793-84D4-D785959AE5B8}"/>
          </ac:spMkLst>
        </pc:spChg>
        <pc:spChg chg="add">
          <ac:chgData name="Alessandro Mizzon" userId="a033020b98fa682f" providerId="LiveId" clId="{1F07E3A3-0B1B-4AD3-91B8-82C272F9E5AE}" dt="2024-02-22T15:52:36.638" v="24" actId="26606"/>
          <ac:spMkLst>
            <pc:docMk/>
            <pc:sldMk cId="756736644" sldId="261"/>
            <ac:spMk id="32" creationId="{9D25F302-27C5-414F-97F8-6EA0A6C028BA}"/>
          </ac:spMkLst>
        </pc:spChg>
        <pc:spChg chg="add">
          <ac:chgData name="Alessandro Mizzon" userId="a033020b98fa682f" providerId="LiveId" clId="{1F07E3A3-0B1B-4AD3-91B8-82C272F9E5AE}" dt="2024-02-22T15:52:36.638" v="24" actId="26606"/>
          <ac:spMkLst>
            <pc:docMk/>
            <pc:sldMk cId="756736644" sldId="261"/>
            <ac:spMk id="34" creationId="{830A36F8-48C2-4842-A87B-8CE8DF4E7FD2}"/>
          </ac:spMkLst>
        </pc:spChg>
        <pc:spChg chg="add">
          <ac:chgData name="Alessandro Mizzon" userId="a033020b98fa682f" providerId="LiveId" clId="{1F07E3A3-0B1B-4AD3-91B8-82C272F9E5AE}" dt="2024-02-22T15:52:36.638" v="24" actId="26606"/>
          <ac:spMkLst>
            <pc:docMk/>
            <pc:sldMk cId="756736644" sldId="261"/>
            <ac:spMk id="36" creationId="{086A5A31-B10A-4793-84D4-D785959AE5B8}"/>
          </ac:spMkLst>
        </pc:spChg>
        <pc:grpChg chg="add del">
          <ac:chgData name="Alessandro Mizzon" userId="a033020b98fa682f" providerId="LiveId" clId="{1F07E3A3-0B1B-4AD3-91B8-82C272F9E5AE}" dt="2024-02-22T15:50:52.035" v="21" actId="26606"/>
          <ac:grpSpMkLst>
            <pc:docMk/>
            <pc:sldMk cId="756736644" sldId="261"/>
            <ac:grpSpMk id="12" creationId="{B29018A0-5DE6-4CC9-AB25-675616AF7225}"/>
          </ac:grpSpMkLst>
        </pc:grpChg>
        <pc:picChg chg="add mod">
          <ac:chgData name="Alessandro Mizzon" userId="a033020b98fa682f" providerId="LiveId" clId="{1F07E3A3-0B1B-4AD3-91B8-82C272F9E5AE}" dt="2024-02-22T20:26:03.892" v="655" actId="1076"/>
          <ac:picMkLst>
            <pc:docMk/>
            <pc:sldMk cId="756736644" sldId="261"/>
            <ac:picMk id="4" creationId="{908439CD-9A34-51AD-5E72-F876B5E091A4}"/>
          </ac:picMkLst>
        </pc:picChg>
        <pc:picChg chg="add del mod ord">
          <ac:chgData name="Alessandro Mizzon" userId="a033020b98fa682f" providerId="LiveId" clId="{1F07E3A3-0B1B-4AD3-91B8-82C272F9E5AE}" dt="2024-02-22T15:52:33.125" v="23" actId="21"/>
          <ac:picMkLst>
            <pc:docMk/>
            <pc:sldMk cId="756736644" sldId="261"/>
            <ac:picMk id="5" creationId="{B151D44C-CB07-0D59-57AD-D24D054BD6F2}"/>
          </ac:picMkLst>
        </pc:picChg>
        <pc:picChg chg="add mod ord">
          <ac:chgData name="Alessandro Mizzon" userId="a033020b98fa682f" providerId="LiveId" clId="{1F07E3A3-0B1B-4AD3-91B8-82C272F9E5AE}" dt="2024-02-22T20:26:00.516" v="654" actId="1076"/>
          <ac:picMkLst>
            <pc:docMk/>
            <pc:sldMk cId="756736644" sldId="261"/>
            <ac:picMk id="6" creationId="{FC768BF7-667B-BC70-7C3C-9120C65C44BA}"/>
          </ac:picMkLst>
        </pc:picChg>
      </pc:sldChg>
      <pc:sldChg chg="del">
        <pc:chgData name="Alessandro Mizzon" userId="a033020b98fa682f" providerId="LiveId" clId="{1F07E3A3-0B1B-4AD3-91B8-82C272F9E5AE}" dt="2024-02-22T15:45:26.127" v="0" actId="2696"/>
        <pc:sldMkLst>
          <pc:docMk/>
          <pc:sldMk cId="421219160" sldId="262"/>
        </pc:sldMkLst>
      </pc:sldChg>
      <pc:sldChg chg="addSp delSp modSp mod setBg">
        <pc:chgData name="Alessandro Mizzon" userId="a033020b98fa682f" providerId="LiveId" clId="{1F07E3A3-0B1B-4AD3-91B8-82C272F9E5AE}" dt="2024-02-22T20:22:48.985" v="653" actId="255"/>
        <pc:sldMkLst>
          <pc:docMk/>
          <pc:sldMk cId="2897916582" sldId="263"/>
        </pc:sldMkLst>
        <pc:spChg chg="mod ord">
          <ac:chgData name="Alessandro Mizzon" userId="a033020b98fa682f" providerId="LiveId" clId="{1F07E3A3-0B1B-4AD3-91B8-82C272F9E5AE}" dt="2024-02-22T20:22:28.564" v="649" actId="207"/>
          <ac:spMkLst>
            <pc:docMk/>
            <pc:sldMk cId="2897916582" sldId="263"/>
            <ac:spMk id="2" creationId="{2D2B44E4-9289-BBD9-C95A-EF1E763FF399}"/>
          </ac:spMkLst>
        </pc:spChg>
        <pc:spChg chg="mod ord">
          <ac:chgData name="Alessandro Mizzon" userId="a033020b98fa682f" providerId="LiveId" clId="{1F07E3A3-0B1B-4AD3-91B8-82C272F9E5AE}" dt="2024-02-22T20:22:42.072" v="651" actId="255"/>
          <ac:spMkLst>
            <pc:docMk/>
            <pc:sldMk cId="2897916582" sldId="263"/>
            <ac:spMk id="3" creationId="{47B5E375-7820-964A-78F4-98D4409F5DAB}"/>
          </ac:spMkLst>
        </pc:spChg>
        <pc:spChg chg="add mod">
          <ac:chgData name="Alessandro Mizzon" userId="a033020b98fa682f" providerId="LiveId" clId="{1F07E3A3-0B1B-4AD3-91B8-82C272F9E5AE}" dt="2024-02-22T20:22:48.985" v="653" actId="255"/>
          <ac:spMkLst>
            <pc:docMk/>
            <pc:sldMk cId="2897916582" sldId="263"/>
            <ac:spMk id="8" creationId="{E9FD82A3-3986-90E7-2681-36DB2A4E084E}"/>
          </ac:spMkLst>
        </pc:spChg>
        <pc:spChg chg="add del">
          <ac:chgData name="Alessandro Mizzon" userId="a033020b98fa682f" providerId="LiveId" clId="{1F07E3A3-0B1B-4AD3-91B8-82C272F9E5AE}" dt="2024-02-22T20:18:52.660" v="622" actId="26606"/>
          <ac:spMkLst>
            <pc:docMk/>
            <pc:sldMk cId="2897916582" sldId="263"/>
            <ac:spMk id="9" creationId="{03AF1C04-3FEF-41BD-BB84-2F263765BEBC}"/>
          </ac:spMkLst>
        </pc:spChg>
        <pc:spChg chg="add del">
          <ac:chgData name="Alessandro Mizzon" userId="a033020b98fa682f" providerId="LiveId" clId="{1F07E3A3-0B1B-4AD3-91B8-82C272F9E5AE}" dt="2024-02-22T20:17:00.085" v="612" actId="26606"/>
          <ac:spMkLst>
            <pc:docMk/>
            <pc:sldMk cId="2897916582" sldId="263"/>
            <ac:spMk id="12" creationId="{03AF1C04-3FEF-41BD-BB84-2F263765BEBC}"/>
          </ac:spMkLst>
        </pc:spChg>
        <pc:spChg chg="add del">
          <ac:chgData name="Alessandro Mizzon" userId="a033020b98fa682f" providerId="LiveId" clId="{1F07E3A3-0B1B-4AD3-91B8-82C272F9E5AE}" dt="2024-02-22T20:18:52.654" v="621" actId="26606"/>
          <ac:spMkLst>
            <pc:docMk/>
            <pc:sldMk cId="2897916582" sldId="263"/>
            <ac:spMk id="43" creationId="{0D7B6173-1D58-48E2-83CF-37350F315F75}"/>
          </ac:spMkLst>
        </pc:spChg>
        <pc:spChg chg="add del">
          <ac:chgData name="Alessandro Mizzon" userId="a033020b98fa682f" providerId="LiveId" clId="{1F07E3A3-0B1B-4AD3-91B8-82C272F9E5AE}" dt="2024-02-22T20:18:52.654" v="621" actId="26606"/>
          <ac:spMkLst>
            <pc:docMk/>
            <pc:sldMk cId="2897916582" sldId="263"/>
            <ac:spMk id="45" creationId="{8B068B58-6F94-4AFF-A8A7-18573884D6CD}"/>
          </ac:spMkLst>
        </pc:spChg>
        <pc:spChg chg="add del">
          <ac:chgData name="Alessandro Mizzon" userId="a033020b98fa682f" providerId="LiveId" clId="{1F07E3A3-0B1B-4AD3-91B8-82C272F9E5AE}" dt="2024-02-22T20:18:52.654" v="621" actId="26606"/>
          <ac:spMkLst>
            <pc:docMk/>
            <pc:sldMk cId="2897916582" sldId="263"/>
            <ac:spMk id="49" creationId="{21BDEC81-16A7-4451-B893-C15000083B77}"/>
          </ac:spMkLst>
        </pc:spChg>
        <pc:spChg chg="add del">
          <ac:chgData name="Alessandro Mizzon" userId="a033020b98fa682f" providerId="LiveId" clId="{1F07E3A3-0B1B-4AD3-91B8-82C272F9E5AE}" dt="2024-02-22T20:18:52.654" v="621" actId="26606"/>
          <ac:spMkLst>
            <pc:docMk/>
            <pc:sldMk cId="2897916582" sldId="263"/>
            <ac:spMk id="51" creationId="{BE5B028C-7535-45E5-9D2C-32C50D0E0E43}"/>
          </ac:spMkLst>
        </pc:spChg>
        <pc:spChg chg="add del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53" creationId="{A648176E-454C-437C-B0FC-9B82FCF32B24}"/>
          </ac:spMkLst>
        </pc:spChg>
        <pc:spChg chg="add del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54" creationId="{1DC5A442-E2D0-4F6D-894C-999AF89A7310}"/>
          </ac:spMkLst>
        </pc:spChg>
        <pc:spChg chg="add del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55" creationId="{90464369-70FA-42AF-948F-80664CA7BFE5}"/>
          </ac:spMkLst>
        </pc:spChg>
        <pc:spChg chg="add del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56" creationId="{CC552A98-EF7D-4D42-AB69-066B786AB55B}"/>
          </ac:spMkLst>
        </pc:spChg>
        <pc:spChg chg="add del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57" creationId="{A6604B49-AD5C-4590-B051-06C8222ECD99}"/>
          </ac:spMkLst>
        </pc:spChg>
        <pc:spChg chg="add del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58" creationId="{0BB19363-8354-4E75-A15C-A08F755171F6}"/>
          </ac:spMkLst>
        </pc:spChg>
        <pc:spChg chg="add">
          <ac:chgData name="Alessandro Mizzon" userId="a033020b98fa682f" providerId="LiveId" clId="{1F07E3A3-0B1B-4AD3-91B8-82C272F9E5AE}" dt="2024-02-22T20:19:31.250" v="623" actId="26606"/>
          <ac:spMkLst>
            <pc:docMk/>
            <pc:sldMk cId="2897916582" sldId="263"/>
            <ac:spMk id="63" creationId="{03AF1C04-3FEF-41BD-BB84-2F263765BEBC}"/>
          </ac:spMkLst>
        </pc:spChg>
        <pc:grpChg chg="add del">
          <ac:chgData name="Alessandro Mizzon" userId="a033020b98fa682f" providerId="LiveId" clId="{1F07E3A3-0B1B-4AD3-91B8-82C272F9E5AE}" dt="2024-02-22T20:18:52.660" v="622" actId="26606"/>
          <ac:grpSpMkLst>
            <pc:docMk/>
            <pc:sldMk cId="2897916582" sldId="263"/>
            <ac:grpSpMk id="10" creationId="{094DE5E8-C080-45A4-B2F4-8FE7D8F8EEE8}"/>
          </ac:grpSpMkLst>
        </pc:grpChg>
        <pc:grpChg chg="add del">
          <ac:chgData name="Alessandro Mizzon" userId="a033020b98fa682f" providerId="LiveId" clId="{1F07E3A3-0B1B-4AD3-91B8-82C272F9E5AE}" dt="2024-02-22T20:17:00.085" v="612" actId="26606"/>
          <ac:grpSpMkLst>
            <pc:docMk/>
            <pc:sldMk cId="2897916582" sldId="263"/>
            <ac:grpSpMk id="14" creationId="{094DE5E8-C080-45A4-B2F4-8FE7D8F8EEE8}"/>
          </ac:grpSpMkLst>
        </pc:grpChg>
        <pc:grpChg chg="add del">
          <ac:chgData name="Alessandro Mizzon" userId="a033020b98fa682f" providerId="LiveId" clId="{1F07E3A3-0B1B-4AD3-91B8-82C272F9E5AE}" dt="2024-02-22T20:18:52.660" v="622" actId="26606"/>
          <ac:grpSpMkLst>
            <pc:docMk/>
            <pc:sldMk cId="2897916582" sldId="263"/>
            <ac:grpSpMk id="17" creationId="{9A28EBCD-582B-4E3B-AB95-15EA16034C64}"/>
          </ac:grpSpMkLst>
        </pc:grpChg>
        <pc:grpChg chg="add del">
          <ac:chgData name="Alessandro Mizzon" userId="a033020b98fa682f" providerId="LiveId" clId="{1F07E3A3-0B1B-4AD3-91B8-82C272F9E5AE}" dt="2024-02-22T20:17:00.085" v="612" actId="26606"/>
          <ac:grpSpMkLst>
            <pc:docMk/>
            <pc:sldMk cId="2897916582" sldId="263"/>
            <ac:grpSpMk id="18" creationId="{9A28EBCD-582B-4E3B-AB95-15EA16034C64}"/>
          </ac:grpSpMkLst>
        </pc:grpChg>
        <pc:grpChg chg="add del">
          <ac:chgData name="Alessandro Mizzon" userId="a033020b98fa682f" providerId="LiveId" clId="{1F07E3A3-0B1B-4AD3-91B8-82C272F9E5AE}" dt="2024-02-22T20:17:00.085" v="612" actId="26606"/>
          <ac:grpSpMkLst>
            <pc:docMk/>
            <pc:sldMk cId="2897916582" sldId="263"/>
            <ac:grpSpMk id="22" creationId="{E27AF472-EAE3-4572-AB69-B92BD10DBC6D}"/>
          </ac:grpSpMkLst>
        </pc:grpChg>
        <pc:grpChg chg="add del">
          <ac:chgData name="Alessandro Mizzon" userId="a033020b98fa682f" providerId="LiveId" clId="{1F07E3A3-0B1B-4AD3-91B8-82C272F9E5AE}" dt="2024-02-22T20:18:52.660" v="622" actId="26606"/>
          <ac:grpSpMkLst>
            <pc:docMk/>
            <pc:sldMk cId="2897916582" sldId="263"/>
            <ac:grpSpMk id="31" creationId="{E27AF472-EAE3-4572-AB69-B92BD10DBC6D}"/>
          </ac:grpSpMkLst>
        </pc:grpChg>
        <pc:grpChg chg="add">
          <ac:chgData name="Alessandro Mizzon" userId="a033020b98fa682f" providerId="LiveId" clId="{1F07E3A3-0B1B-4AD3-91B8-82C272F9E5AE}" dt="2024-02-22T20:19:31.250" v="623" actId="26606"/>
          <ac:grpSpMkLst>
            <pc:docMk/>
            <pc:sldMk cId="2897916582" sldId="263"/>
            <ac:grpSpMk id="65" creationId="{094DE5E8-C080-45A4-B2F4-8FE7D8F8EEE8}"/>
          </ac:grpSpMkLst>
        </pc:grpChg>
        <pc:grpChg chg="add">
          <ac:chgData name="Alessandro Mizzon" userId="a033020b98fa682f" providerId="LiveId" clId="{1F07E3A3-0B1B-4AD3-91B8-82C272F9E5AE}" dt="2024-02-22T20:19:31.250" v="623" actId="26606"/>
          <ac:grpSpMkLst>
            <pc:docMk/>
            <pc:sldMk cId="2897916582" sldId="263"/>
            <ac:grpSpMk id="69" creationId="{9A28EBCD-582B-4E3B-AB95-15EA16034C64}"/>
          </ac:grpSpMkLst>
        </pc:grpChg>
        <pc:grpChg chg="add">
          <ac:chgData name="Alessandro Mizzon" userId="a033020b98fa682f" providerId="LiveId" clId="{1F07E3A3-0B1B-4AD3-91B8-82C272F9E5AE}" dt="2024-02-22T20:19:31.250" v="623" actId="26606"/>
          <ac:grpSpMkLst>
            <pc:docMk/>
            <pc:sldMk cId="2897916582" sldId="263"/>
            <ac:grpSpMk id="73" creationId="{E27AF472-EAE3-4572-AB69-B92BD10DBC6D}"/>
          </ac:grpSpMkLst>
        </pc:grpChg>
        <pc:picChg chg="add mod ord">
          <ac:chgData name="Alessandro Mizzon" userId="a033020b98fa682f" providerId="LiveId" clId="{1F07E3A3-0B1B-4AD3-91B8-82C272F9E5AE}" dt="2024-02-22T20:21:19.570" v="646" actId="1076"/>
          <ac:picMkLst>
            <pc:docMk/>
            <pc:sldMk cId="2897916582" sldId="263"/>
            <ac:picMk id="5" creationId="{E053FBC4-3AB4-E414-9C83-19CB471535C9}"/>
          </ac:picMkLst>
        </pc:picChg>
        <pc:picChg chg="add mod ord">
          <ac:chgData name="Alessandro Mizzon" userId="a033020b98fa682f" providerId="LiveId" clId="{1F07E3A3-0B1B-4AD3-91B8-82C272F9E5AE}" dt="2024-02-22T20:20:22.188" v="638" actId="14100"/>
          <ac:picMkLst>
            <pc:docMk/>
            <pc:sldMk cId="2897916582" sldId="263"/>
            <ac:picMk id="7" creationId="{ED3DE5A9-343C-746E-B86D-B4BEBD9CDADC}"/>
          </ac:picMkLst>
        </pc:picChg>
        <pc:picChg chg="add del">
          <ac:chgData name="Alessandro Mizzon" userId="a033020b98fa682f" providerId="LiveId" clId="{1F07E3A3-0B1B-4AD3-91B8-82C272F9E5AE}" dt="2024-02-22T20:18:52.654" v="621" actId="26606"/>
          <ac:picMkLst>
            <pc:docMk/>
            <pc:sldMk cId="2897916582" sldId="263"/>
            <ac:picMk id="47" creationId="{B0DAC8FB-A162-44E3-A606-C855A03A5B09}"/>
          </ac:picMkLst>
        </pc:picChg>
      </pc:sldChg>
      <pc:sldChg chg="addSp delSp modSp mod setBg">
        <pc:chgData name="Alessandro Mizzon" userId="a033020b98fa682f" providerId="LiveId" clId="{1F07E3A3-0B1B-4AD3-91B8-82C272F9E5AE}" dt="2024-02-22T16:55:56.604" v="585"/>
        <pc:sldMkLst>
          <pc:docMk/>
          <pc:sldMk cId="2446754089" sldId="264"/>
        </pc:sldMkLst>
        <pc:spChg chg="mod ord">
          <ac:chgData name="Alessandro Mizzon" userId="a033020b98fa682f" providerId="LiveId" clId="{1F07E3A3-0B1B-4AD3-91B8-82C272F9E5AE}" dt="2024-02-22T16:55:10.448" v="581" actId="108"/>
          <ac:spMkLst>
            <pc:docMk/>
            <pc:sldMk cId="2446754089" sldId="264"/>
            <ac:spMk id="2" creationId="{8B27149E-2612-DF23-5A61-EB9354354813}"/>
          </ac:spMkLst>
        </pc:spChg>
        <pc:spChg chg="mod">
          <ac:chgData name="Alessandro Mizzon" userId="a033020b98fa682f" providerId="LiveId" clId="{1F07E3A3-0B1B-4AD3-91B8-82C272F9E5AE}" dt="2024-02-22T16:55:30.474" v="583" actId="14100"/>
          <ac:spMkLst>
            <pc:docMk/>
            <pc:sldMk cId="2446754089" sldId="264"/>
            <ac:spMk id="7" creationId="{EDF1BB95-F462-A103-9346-58105697BE24}"/>
          </ac:spMkLst>
        </pc:spChg>
        <pc:spChg chg="mod">
          <ac:chgData name="Alessandro Mizzon" userId="a033020b98fa682f" providerId="LiveId" clId="{1F07E3A3-0B1B-4AD3-91B8-82C272F9E5AE}" dt="2024-02-22T16:55:46.729" v="584"/>
          <ac:spMkLst>
            <pc:docMk/>
            <pc:sldMk cId="2446754089" sldId="264"/>
            <ac:spMk id="8" creationId="{14030388-4FCB-BCEF-ABC1-3CA60DD99EEF}"/>
          </ac:spMkLst>
        </pc:spChg>
        <pc:spChg chg="mod ord">
          <ac:chgData name="Alessandro Mizzon" userId="a033020b98fa682f" providerId="LiveId" clId="{1F07E3A3-0B1B-4AD3-91B8-82C272F9E5AE}" dt="2024-02-22T16:55:56.604" v="585"/>
          <ac:spMkLst>
            <pc:docMk/>
            <pc:sldMk cId="2446754089" sldId="264"/>
            <ac:spMk id="9" creationId="{F31B26B4-D340-F12E-00AB-624C2E56AE94}"/>
          </ac:spMkLst>
        </pc:spChg>
        <pc:spChg chg="del mod">
          <ac:chgData name="Alessandro Mizzon" userId="a033020b98fa682f" providerId="LiveId" clId="{1F07E3A3-0B1B-4AD3-91B8-82C272F9E5AE}" dt="2024-02-22T15:55:02.540" v="26" actId="21"/>
          <ac:spMkLst>
            <pc:docMk/>
            <pc:sldMk cId="2446754089" sldId="264"/>
            <ac:spMk id="14" creationId="{DEFDB012-6469-2A03-85F1-7F93572640CA}"/>
          </ac:spMkLst>
        </pc:spChg>
        <pc:spChg chg="add del">
          <ac:chgData name="Alessandro Mizzon" userId="a033020b98fa682f" providerId="LiveId" clId="{1F07E3A3-0B1B-4AD3-91B8-82C272F9E5AE}" dt="2024-02-22T15:55:36.199" v="33" actId="26606"/>
          <ac:spMkLst>
            <pc:docMk/>
            <pc:sldMk cId="2446754089" sldId="264"/>
            <ac:spMk id="17" creationId="{4845A0EE-C4C8-4AE1-B3C6-1261368AC036}"/>
          </ac:spMkLst>
        </pc:spChg>
        <pc:spChg chg="add del">
          <ac:chgData name="Alessandro Mizzon" userId="a033020b98fa682f" providerId="LiveId" clId="{1F07E3A3-0B1B-4AD3-91B8-82C272F9E5AE}" dt="2024-02-22T16:00:07.338" v="44" actId="26606"/>
          <ac:spMkLst>
            <pc:docMk/>
            <pc:sldMk cId="2446754089" sldId="264"/>
            <ac:spMk id="19" creationId="{D4771268-CB57-404A-9271-370EB28F6090}"/>
          </ac:spMkLst>
        </pc:spChg>
        <pc:spChg chg="add del">
          <ac:chgData name="Alessandro Mizzon" userId="a033020b98fa682f" providerId="LiveId" clId="{1F07E3A3-0B1B-4AD3-91B8-82C272F9E5AE}" dt="2024-02-22T16:00:07.330" v="43" actId="26606"/>
          <ac:spMkLst>
            <pc:docMk/>
            <pc:sldMk cId="2446754089" sldId="264"/>
            <ac:spMk id="21" creationId="{9389D3E0-BA02-41D3-B2AC-8FD6AA893902}"/>
          </ac:spMkLst>
        </pc:spChg>
        <pc:spChg chg="add del">
          <ac:chgData name="Alessandro Mizzon" userId="a033020b98fa682f" providerId="LiveId" clId="{1F07E3A3-0B1B-4AD3-91B8-82C272F9E5AE}" dt="2024-02-22T15:55:30.048" v="32" actId="26606"/>
          <ac:spMkLst>
            <pc:docMk/>
            <pc:sldMk cId="2446754089" sldId="264"/>
            <ac:spMk id="22" creationId="{C18B47EC-880C-488C-A09F-1082C7675DB4}"/>
          </ac:spMkLst>
        </pc:spChg>
        <pc:spChg chg="add">
          <ac:chgData name="Alessandro Mizzon" userId="a033020b98fa682f" providerId="LiveId" clId="{1F07E3A3-0B1B-4AD3-91B8-82C272F9E5AE}" dt="2024-02-22T16:00:07.338" v="44" actId="26606"/>
          <ac:spMkLst>
            <pc:docMk/>
            <pc:sldMk cId="2446754089" sldId="264"/>
            <ac:spMk id="23" creationId="{90BB9581-2E1D-405D-AC21-AD669748D56E}"/>
          </ac:spMkLst>
        </pc:spChg>
        <pc:spChg chg="add del">
          <ac:chgData name="Alessandro Mizzon" userId="a033020b98fa682f" providerId="LiveId" clId="{1F07E3A3-0B1B-4AD3-91B8-82C272F9E5AE}" dt="2024-02-22T15:55:30.048" v="32" actId="26606"/>
          <ac:spMkLst>
            <pc:docMk/>
            <pc:sldMk cId="2446754089" sldId="264"/>
            <ac:spMk id="24" creationId="{44BF5144-F7BD-4540-9CFD-700A8426DAFE}"/>
          </ac:spMkLst>
        </pc:spChg>
        <pc:picChg chg="mod ord">
          <ac:chgData name="Alessandro Mizzon" userId="a033020b98fa682f" providerId="LiveId" clId="{1F07E3A3-0B1B-4AD3-91B8-82C272F9E5AE}" dt="2024-02-22T16:01:11.496" v="51" actId="1076"/>
          <ac:picMkLst>
            <pc:docMk/>
            <pc:sldMk cId="2446754089" sldId="264"/>
            <ac:picMk id="5" creationId="{D34C56EB-C040-8235-D2BC-AC55980316AB}"/>
          </ac:picMkLst>
        </pc:picChg>
        <pc:picChg chg="mod">
          <ac:chgData name="Alessandro Mizzon" userId="a033020b98fa682f" providerId="LiveId" clId="{1F07E3A3-0B1B-4AD3-91B8-82C272F9E5AE}" dt="2024-02-22T16:00:07.338" v="44" actId="26606"/>
          <ac:picMkLst>
            <pc:docMk/>
            <pc:sldMk cId="2446754089" sldId="264"/>
            <ac:picMk id="11" creationId="{3FFB1AF5-6982-4C4F-0559-2FAD95073BCE}"/>
          </ac:picMkLst>
        </pc:picChg>
        <pc:picChg chg="mod ord">
          <ac:chgData name="Alessandro Mizzon" userId="a033020b98fa682f" providerId="LiveId" clId="{1F07E3A3-0B1B-4AD3-91B8-82C272F9E5AE}" dt="2024-02-22T16:00:07.338" v="44" actId="26606"/>
          <ac:picMkLst>
            <pc:docMk/>
            <pc:sldMk cId="2446754089" sldId="264"/>
            <ac:picMk id="12" creationId="{34D4239C-4E6E-C052-4DF8-BCEE2D39260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4E09A-5DC7-427A-A57E-20CE96CC442C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94A909B-E353-479E-B27A-72CE1CAD1999}">
      <dgm:prSet/>
      <dgm:spPr/>
      <dgm:t>
        <a:bodyPr/>
        <a:lstStyle/>
        <a:p>
          <a:r>
            <a:rPr lang="en-US" b="1" i="0" u="none" dirty="0"/>
            <a:t>Stack: </a:t>
          </a:r>
          <a:r>
            <a:rPr lang="en-US" b="0" i="0" u="none" dirty="0"/>
            <a:t>automatically manages the life of local variables and provides a function call handling mechanism.</a:t>
          </a:r>
          <a:endParaRPr lang="en-US" b="0" u="none" dirty="0"/>
        </a:p>
      </dgm:t>
    </dgm:pt>
    <dgm:pt modelId="{69BAD38F-399A-4A35-AE01-4A62E31C82A6}" type="parTrans" cxnId="{478BB389-C69C-4A84-B445-E039FF34DD0D}">
      <dgm:prSet/>
      <dgm:spPr/>
      <dgm:t>
        <a:bodyPr/>
        <a:lstStyle/>
        <a:p>
          <a:endParaRPr lang="en-US" u="sng"/>
        </a:p>
      </dgm:t>
    </dgm:pt>
    <dgm:pt modelId="{DB40767D-03E3-4C37-8387-9A3F96EE1E79}" type="sibTrans" cxnId="{478BB389-C69C-4A84-B445-E039FF34DD0D}">
      <dgm:prSet/>
      <dgm:spPr/>
      <dgm:t>
        <a:bodyPr/>
        <a:lstStyle/>
        <a:p>
          <a:endParaRPr lang="en-US" u="sng"/>
        </a:p>
      </dgm:t>
    </dgm:pt>
    <dgm:pt modelId="{E3D5C177-4995-4FB2-8C97-1349108E9776}">
      <dgm:prSet/>
      <dgm:spPr/>
      <dgm:t>
        <a:bodyPr/>
        <a:lstStyle/>
        <a:p>
          <a:r>
            <a:rPr lang="en-US" b="1" i="0" u="none" dirty="0"/>
            <a:t>Heap: </a:t>
          </a:r>
          <a:r>
            <a:rPr lang="en-US" b="0" i="0" u="none" dirty="0"/>
            <a:t>Unlike the stack, which is limited in size and automatically manages local variables, the heap allows memory to be allocated more flexibly.</a:t>
          </a:r>
          <a:endParaRPr lang="en-US" b="0" u="none" dirty="0"/>
        </a:p>
      </dgm:t>
    </dgm:pt>
    <dgm:pt modelId="{AC31420B-BE17-4D74-9478-6D61184F8684}" type="parTrans" cxnId="{3987AD71-4B6D-4B53-A924-239A2F975587}">
      <dgm:prSet/>
      <dgm:spPr/>
      <dgm:t>
        <a:bodyPr/>
        <a:lstStyle/>
        <a:p>
          <a:endParaRPr lang="en-US" u="sng"/>
        </a:p>
      </dgm:t>
    </dgm:pt>
    <dgm:pt modelId="{B9E01095-001C-41E7-9D5C-A543C190C9EE}" type="sibTrans" cxnId="{3987AD71-4B6D-4B53-A924-239A2F975587}">
      <dgm:prSet/>
      <dgm:spPr/>
      <dgm:t>
        <a:bodyPr/>
        <a:lstStyle/>
        <a:p>
          <a:endParaRPr lang="en-US" u="sng"/>
        </a:p>
      </dgm:t>
    </dgm:pt>
    <dgm:pt modelId="{C2D38FAE-D348-445F-8FC1-723791678F90}" type="pres">
      <dgm:prSet presAssocID="{7A94E09A-5DC7-427A-A57E-20CE96CC44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1CCC7E-C9DE-4256-AAB7-6345A04293F5}" type="pres">
      <dgm:prSet presAssocID="{994A909B-E353-479E-B27A-72CE1CAD1999}" presName="hierRoot1" presStyleCnt="0"/>
      <dgm:spPr/>
    </dgm:pt>
    <dgm:pt modelId="{FA302F7B-B870-496D-9364-D63717A7FC51}" type="pres">
      <dgm:prSet presAssocID="{994A909B-E353-479E-B27A-72CE1CAD1999}" presName="composite" presStyleCnt="0"/>
      <dgm:spPr/>
    </dgm:pt>
    <dgm:pt modelId="{F606F23A-CD1B-43B7-B8FF-13A8E16067DA}" type="pres">
      <dgm:prSet presAssocID="{994A909B-E353-479E-B27A-72CE1CAD1999}" presName="background" presStyleLbl="node0" presStyleIdx="0" presStyleCnt="2"/>
      <dgm:spPr/>
    </dgm:pt>
    <dgm:pt modelId="{401248B9-98F0-4FCA-A10A-CDB770D348B5}" type="pres">
      <dgm:prSet presAssocID="{994A909B-E353-479E-B27A-72CE1CAD1999}" presName="text" presStyleLbl="fgAcc0" presStyleIdx="0" presStyleCnt="2">
        <dgm:presLayoutVars>
          <dgm:chPref val="3"/>
        </dgm:presLayoutVars>
      </dgm:prSet>
      <dgm:spPr/>
    </dgm:pt>
    <dgm:pt modelId="{40BFA507-97D0-4255-9D4E-514B30966B21}" type="pres">
      <dgm:prSet presAssocID="{994A909B-E353-479E-B27A-72CE1CAD1999}" presName="hierChild2" presStyleCnt="0"/>
      <dgm:spPr/>
    </dgm:pt>
    <dgm:pt modelId="{A26C0417-663F-45DC-A673-0AC67EB88933}" type="pres">
      <dgm:prSet presAssocID="{E3D5C177-4995-4FB2-8C97-1349108E9776}" presName="hierRoot1" presStyleCnt="0"/>
      <dgm:spPr/>
    </dgm:pt>
    <dgm:pt modelId="{FB589FF0-CD5C-43C5-B281-C8C98F2A03EE}" type="pres">
      <dgm:prSet presAssocID="{E3D5C177-4995-4FB2-8C97-1349108E9776}" presName="composite" presStyleCnt="0"/>
      <dgm:spPr/>
    </dgm:pt>
    <dgm:pt modelId="{BFA9B586-53D2-41B3-A3CA-D69576E4CF9B}" type="pres">
      <dgm:prSet presAssocID="{E3D5C177-4995-4FB2-8C97-1349108E9776}" presName="background" presStyleLbl="node0" presStyleIdx="1" presStyleCnt="2"/>
      <dgm:spPr/>
    </dgm:pt>
    <dgm:pt modelId="{40EB18C2-E98B-4898-A48D-E593001BE071}" type="pres">
      <dgm:prSet presAssocID="{E3D5C177-4995-4FB2-8C97-1349108E9776}" presName="text" presStyleLbl="fgAcc0" presStyleIdx="1" presStyleCnt="2">
        <dgm:presLayoutVars>
          <dgm:chPref val="3"/>
        </dgm:presLayoutVars>
      </dgm:prSet>
      <dgm:spPr/>
    </dgm:pt>
    <dgm:pt modelId="{9F06818A-6001-4C02-9E01-44AE0F5515D6}" type="pres">
      <dgm:prSet presAssocID="{E3D5C177-4995-4FB2-8C97-1349108E9776}" presName="hierChild2" presStyleCnt="0"/>
      <dgm:spPr/>
    </dgm:pt>
  </dgm:ptLst>
  <dgm:cxnLst>
    <dgm:cxn modelId="{1960C01C-4A70-4897-ACC3-DDFA1BBFB0B4}" type="presOf" srcId="{994A909B-E353-479E-B27A-72CE1CAD1999}" destId="{401248B9-98F0-4FCA-A10A-CDB770D348B5}" srcOrd="0" destOrd="0" presId="urn:microsoft.com/office/officeart/2005/8/layout/hierarchy1"/>
    <dgm:cxn modelId="{1D26874A-1E75-49EE-8FC9-5F6454C83EE5}" type="presOf" srcId="{7A94E09A-5DC7-427A-A57E-20CE96CC442C}" destId="{C2D38FAE-D348-445F-8FC1-723791678F90}" srcOrd="0" destOrd="0" presId="urn:microsoft.com/office/officeart/2005/8/layout/hierarchy1"/>
    <dgm:cxn modelId="{3987AD71-4B6D-4B53-A924-239A2F975587}" srcId="{7A94E09A-5DC7-427A-A57E-20CE96CC442C}" destId="{E3D5C177-4995-4FB2-8C97-1349108E9776}" srcOrd="1" destOrd="0" parTransId="{AC31420B-BE17-4D74-9478-6D61184F8684}" sibTransId="{B9E01095-001C-41E7-9D5C-A543C190C9EE}"/>
    <dgm:cxn modelId="{478BB389-C69C-4A84-B445-E039FF34DD0D}" srcId="{7A94E09A-5DC7-427A-A57E-20CE96CC442C}" destId="{994A909B-E353-479E-B27A-72CE1CAD1999}" srcOrd="0" destOrd="0" parTransId="{69BAD38F-399A-4A35-AE01-4A62E31C82A6}" sibTransId="{DB40767D-03E3-4C37-8387-9A3F96EE1E79}"/>
    <dgm:cxn modelId="{0830D9F2-B544-48A4-A182-BA6E7E996921}" type="presOf" srcId="{E3D5C177-4995-4FB2-8C97-1349108E9776}" destId="{40EB18C2-E98B-4898-A48D-E593001BE071}" srcOrd="0" destOrd="0" presId="urn:microsoft.com/office/officeart/2005/8/layout/hierarchy1"/>
    <dgm:cxn modelId="{7DE21750-874E-4350-9EBF-8D4DF66CC323}" type="presParOf" srcId="{C2D38FAE-D348-445F-8FC1-723791678F90}" destId="{FB1CCC7E-C9DE-4256-AAB7-6345A04293F5}" srcOrd="0" destOrd="0" presId="urn:microsoft.com/office/officeart/2005/8/layout/hierarchy1"/>
    <dgm:cxn modelId="{4FD0816C-6F02-48E8-AF3D-D0E356D5D76E}" type="presParOf" srcId="{FB1CCC7E-C9DE-4256-AAB7-6345A04293F5}" destId="{FA302F7B-B870-496D-9364-D63717A7FC51}" srcOrd="0" destOrd="0" presId="urn:microsoft.com/office/officeart/2005/8/layout/hierarchy1"/>
    <dgm:cxn modelId="{A3FE8E9D-E73E-4A5E-9B51-BA65CC3DE2BA}" type="presParOf" srcId="{FA302F7B-B870-496D-9364-D63717A7FC51}" destId="{F606F23A-CD1B-43B7-B8FF-13A8E16067DA}" srcOrd="0" destOrd="0" presId="urn:microsoft.com/office/officeart/2005/8/layout/hierarchy1"/>
    <dgm:cxn modelId="{FF4A5BEF-BCF5-442B-B0AF-F3F63766BEAE}" type="presParOf" srcId="{FA302F7B-B870-496D-9364-D63717A7FC51}" destId="{401248B9-98F0-4FCA-A10A-CDB770D348B5}" srcOrd="1" destOrd="0" presId="urn:microsoft.com/office/officeart/2005/8/layout/hierarchy1"/>
    <dgm:cxn modelId="{B0D69320-36FA-4C57-BFA8-A34832FD8F07}" type="presParOf" srcId="{FB1CCC7E-C9DE-4256-AAB7-6345A04293F5}" destId="{40BFA507-97D0-4255-9D4E-514B30966B21}" srcOrd="1" destOrd="0" presId="urn:microsoft.com/office/officeart/2005/8/layout/hierarchy1"/>
    <dgm:cxn modelId="{F47DB3BB-B6DA-497F-B876-EF9824B3E19F}" type="presParOf" srcId="{C2D38FAE-D348-445F-8FC1-723791678F90}" destId="{A26C0417-663F-45DC-A673-0AC67EB88933}" srcOrd="1" destOrd="0" presId="urn:microsoft.com/office/officeart/2005/8/layout/hierarchy1"/>
    <dgm:cxn modelId="{2CCC5EC3-B1DE-4C76-AEDC-6A8F1841FB33}" type="presParOf" srcId="{A26C0417-663F-45DC-A673-0AC67EB88933}" destId="{FB589FF0-CD5C-43C5-B281-C8C98F2A03EE}" srcOrd="0" destOrd="0" presId="urn:microsoft.com/office/officeart/2005/8/layout/hierarchy1"/>
    <dgm:cxn modelId="{64BB4148-71BD-452F-AFB9-DAC90CABEAF6}" type="presParOf" srcId="{FB589FF0-CD5C-43C5-B281-C8C98F2A03EE}" destId="{BFA9B586-53D2-41B3-A3CA-D69576E4CF9B}" srcOrd="0" destOrd="0" presId="urn:microsoft.com/office/officeart/2005/8/layout/hierarchy1"/>
    <dgm:cxn modelId="{5939B914-BD57-4CE4-AD8A-B9CD770D12D4}" type="presParOf" srcId="{FB589FF0-CD5C-43C5-B281-C8C98F2A03EE}" destId="{40EB18C2-E98B-4898-A48D-E593001BE071}" srcOrd="1" destOrd="0" presId="urn:microsoft.com/office/officeart/2005/8/layout/hierarchy1"/>
    <dgm:cxn modelId="{907E1901-0E9E-435F-AF32-B3EA1EB259E1}" type="presParOf" srcId="{A26C0417-663F-45DC-A673-0AC67EB88933}" destId="{9F06818A-6001-4C02-9E01-44AE0F5515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6F23A-CD1B-43B7-B8FF-13A8E16067DA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48B9-98F0-4FCA-A10A-CDB770D348B5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Stack: </a:t>
          </a:r>
          <a:r>
            <a:rPr lang="en-US" sz="2800" b="0" i="0" u="none" kern="1200" dirty="0"/>
            <a:t>automatically manages the life of local variables and provides a function call handling mechanism.</a:t>
          </a:r>
          <a:endParaRPr lang="en-US" sz="2800" b="0" u="none" kern="1200" dirty="0"/>
        </a:p>
      </dsp:txBody>
      <dsp:txXfrm>
        <a:off x="585701" y="1067340"/>
        <a:ext cx="4337991" cy="2693452"/>
      </dsp:txXfrm>
    </dsp:sp>
    <dsp:sp modelId="{BFA9B586-53D2-41B3-A3CA-D69576E4CF9B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B18C2-E98B-4898-A48D-E593001BE071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none" kern="1200" dirty="0"/>
            <a:t>Heap: </a:t>
          </a:r>
          <a:r>
            <a:rPr lang="en-US" sz="2800" b="0" i="0" u="none" kern="1200" dirty="0"/>
            <a:t>Unlike the stack, which is limited in size and automatically manages local variables, the heap allows memory to be allocated more flexibly.</a:t>
          </a:r>
          <a:endParaRPr lang="en-US" sz="2800" b="0" u="none" kern="1200" dirty="0"/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73901-A446-BD8E-D6C4-CDC1BFDE1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5B0B3B-C3F4-D4B7-C8C9-676DD2821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0581E8-BD50-2ED9-AE7F-12902FAE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EA4C0-2213-8D07-3A5A-39615E25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0AD9C2-98AF-F21D-E250-6A527B4D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5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E0CDC-A185-984E-4B7A-AE4ED389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5D59E3-7C56-6FBA-772F-8D980C6C8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509982-F9EC-3BD1-7CB5-FF614C5B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DE7D7B-9058-9A27-8EA7-2E131401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1DF525-15BF-3BE3-0A97-764288D6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5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1B1C70-906B-65B4-AFEF-1CA119841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359571-AA9D-B9B3-B178-3184B6BEB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47D1FF-1CB0-6933-55FC-0CDC7495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54F007-2163-8335-1E00-356230E9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F8AF4-AF31-90C5-AA3D-6E18EB12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8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AEF23-3C33-4FE8-AF43-50DB01A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D8544-5C13-78CF-1D40-99EF4AD7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6EF128-7C53-BB0E-B748-DCA6692D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2E460-C14B-18E9-1EE3-027E4D7C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C8C49-C7EF-A231-5C0C-D7BC28F7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4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CAB30-0B7F-5CC4-9C36-E2974D3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BABA2E-5BD2-77A4-5BE6-5C0A9EFF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08284E-EC85-7268-A0CE-92D3410D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5F759B-3A63-B877-C643-A6D8A155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BF39EC-96B0-4C4F-3F14-F8730A31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5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7EACE-11E6-2255-6B56-24BAAE24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AF86C-DF64-FC8A-622D-89B2B8A2F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B866CC-29C2-10EE-8E01-49869569D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3E47E7-946E-D3EA-DA54-ABD3605C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40DC3E-0491-9E4C-D0BC-B684BBA4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FA0CF6-8824-85D6-FBEE-F02CC031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4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B1007-DD6C-7A91-08BA-A1ECBACF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72706-CB44-B97E-CA9E-CE6017F8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DCFC5-EAA3-4B30-EE3C-3F9CF495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AA5FE5-D5D3-4B44-01B3-AE0790E9F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D8FF2D0-08F6-2FDF-BFBD-2A1A3381B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D617BF-FD7B-0838-66E7-7479EBA6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A34F65-0198-9704-8F7E-C4889738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1A827E-E8E7-26DA-6F30-C3EDC650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57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97638-8036-43A9-3265-BBA1697E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93C249-E6FF-2405-748E-2F30DFD8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70DCC7-A0CF-81F5-D2EB-B2737E40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89D399-A66A-C96B-9A84-CC639F1F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6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BFBD5E-DAFF-C4EC-2273-4B45B6E3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F3C907-975C-CF38-9B51-EA270B18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7CDD20-DDCB-0E15-BD21-CE910A44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9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AC178-D81C-7E1D-5DBD-A0F28366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72D7B-8320-1CA3-1EE4-BEA6C585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EA657B-76B2-9C37-91BD-0C22ED1B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A8B69C-8E86-77F8-B731-54C80680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50644C-6D71-2B8C-1811-26BD39B9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B713C8-8741-53FB-EEB7-F20592DE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39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9CD91-9084-9402-6027-F38CCFC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ABB58F-C74C-D591-201D-9D9BD277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D5DB3B-525C-5236-D25D-44D866FD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AA13EF-1F0B-9BCE-3C12-AA0B419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5DEFB3-57E4-D0B8-4DB8-7EE6649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ADAAD5-D11B-FD01-BFCA-9964522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0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E86C88-471C-E3AC-3BDE-9C3308C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E797A5-A351-6196-FCF4-A33D247C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39D7D9-1373-952F-8734-0850E2E65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BCB5B-C3FA-469E-8035-1C81F6D283AC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09FE6-B65D-50DC-3A4D-F9FB5458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6ABBE4-764F-CA45-76B3-B37F3E01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CA0A1-F173-48F4-BF83-0C2FE213D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0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77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3B3BDDA-AD9C-D978-53E7-89AE18B3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STACK E HEAP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0E52A6-AB1E-7C01-D87F-5A4260F0A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Detailed analysis</a:t>
            </a:r>
          </a:p>
        </p:txBody>
      </p:sp>
    </p:spTree>
    <p:extLst>
      <p:ext uri="{BB962C8B-B14F-4D97-AF65-F5344CB8AC3E}">
        <p14:creationId xmlns:p14="http://schemas.microsoft.com/office/powerpoint/2010/main" val="22810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A273F9-F551-2FD6-3BA4-0D476497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it-IT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they</a:t>
            </a:r>
            <a:r>
              <a:rPr lang="it-IT" sz="28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1A55C-A78E-058D-2AA9-FA09779B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Stack: </a:t>
            </a:r>
            <a:r>
              <a:rPr lang="en-US" sz="1700" i="0">
                <a:effectLst/>
                <a:latin typeface="Söhne"/>
              </a:rPr>
              <a:t>A region of memory automatically managed by the compiler, used to store local variables and data related to function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Heap: </a:t>
            </a:r>
            <a:r>
              <a:rPr lang="en-US" sz="1700" i="0">
                <a:effectLst/>
                <a:latin typeface="Söhne"/>
              </a:rPr>
              <a:t>A region of memory managed manually by the programmer (in C) or automatically by the garbage collector (in C#), used for dynamic storage of data.</a:t>
            </a:r>
            <a:endParaRPr lang="it-IT" sz="1700" i="0">
              <a:effectLst/>
              <a:latin typeface="Söhne"/>
            </a:endParaRPr>
          </a:p>
        </p:txBody>
      </p:sp>
      <p:pic>
        <p:nvPicPr>
          <p:cNvPr id="6" name="Immagine 5" descr="Immagine che contiene schermata, Elementi grafici, pixel, design&#10;&#10;Descrizione generata automaticamente">
            <a:extLst>
              <a:ext uri="{FF2B5EF4-FFF2-40B4-BE49-F238E27FC236}">
                <a16:creationId xmlns:a16="http://schemas.microsoft.com/office/drawing/2014/main" id="{B4689CE3-AFF7-9A8E-30C6-93A82FA9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39463"/>
            <a:ext cx="6656832" cy="32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4DE5E8-C080-45A4-B2F4-8FE7D8F8E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66" name="Color Cover">
              <a:extLst>
                <a:ext uri="{FF2B5EF4-FFF2-40B4-BE49-F238E27FC236}">
                  <a16:creationId xmlns:a16="http://schemas.microsoft.com/office/drawing/2014/main" id="{1FAC8321-8295-4F58-80B8-C1A774606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olor Cover">
              <a:extLst>
                <a:ext uri="{FF2B5EF4-FFF2-40B4-BE49-F238E27FC236}">
                  <a16:creationId xmlns:a16="http://schemas.microsoft.com/office/drawing/2014/main" id="{2BE89D78-556E-4C9E-A234-78B085023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28EBCD-582B-4E3B-AB95-15EA16034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0" name="Color">
              <a:extLst>
                <a:ext uri="{FF2B5EF4-FFF2-40B4-BE49-F238E27FC236}">
                  <a16:creationId xmlns:a16="http://schemas.microsoft.com/office/drawing/2014/main" id="{49E29E18-2832-4FBD-901C-97986DBD0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Color">
              <a:extLst>
                <a:ext uri="{FF2B5EF4-FFF2-40B4-BE49-F238E27FC236}">
                  <a16:creationId xmlns:a16="http://schemas.microsoft.com/office/drawing/2014/main" id="{7327E470-287A-4E1E-8A04-A3596DBD9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ED3DE5A9-343C-746E-B86D-B4BEBD9C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5" y="2925585"/>
            <a:ext cx="5369659" cy="26311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053FBC4-3AB4-E414-9C83-19CB4715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73" y="3219313"/>
            <a:ext cx="4741998" cy="43863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2B44E4-9289-BBD9-C95A-EF1E763F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392454" cy="1123011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5E375-7820-964A-78F4-98D4409F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90" y="2424351"/>
            <a:ext cx="5392454" cy="24117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solidFill>
                  <a:schemeClr val="bg1"/>
                </a:solidFill>
              </a:rPr>
              <a:t>Stack</a:t>
            </a:r>
            <a:r>
              <a:rPr lang="it-IT" sz="20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it-IT" sz="18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FD82A3-3986-90E7-2681-36DB2A4E084E}"/>
              </a:ext>
            </a:extLst>
          </p:cNvPr>
          <p:cNvSpPr txBox="1"/>
          <p:nvPr/>
        </p:nvSpPr>
        <p:spPr>
          <a:xfrm>
            <a:off x="7032872" y="2436218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Heap: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89791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52FFAD-1A42-F5FA-3D26-DF3B541F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it-IT" sz="5200" dirty="0" err="1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it-IT" sz="5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t-IT" sz="5200" dirty="0" err="1">
                <a:latin typeface="Aharoni" panose="02010803020104030203" pitchFamily="2" charset="-79"/>
                <a:cs typeface="Aharoni" panose="02010803020104030203" pitchFamily="2" charset="-79"/>
              </a:rPr>
              <a:t>they</a:t>
            </a:r>
            <a:r>
              <a:rPr lang="it-IT" sz="5200" dirty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it-IT" sz="5200" dirty="0" err="1">
                <a:latin typeface="Aharoni" panose="02010803020104030203" pitchFamily="2" charset="-79"/>
                <a:cs typeface="Aharoni" panose="02010803020104030203" pitchFamily="2" charset="-79"/>
              </a:rPr>
              <a:t>useful</a:t>
            </a:r>
            <a:r>
              <a:rPr lang="it-IT" sz="5200" dirty="0">
                <a:latin typeface="Aharoni" panose="02010803020104030203" pitchFamily="2" charset="-79"/>
                <a:cs typeface="Aharoni" panose="02010803020104030203" pitchFamily="2" charset="-79"/>
              </a:rPr>
              <a:t> for?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24D1C4D-5E3D-7DB8-08F0-D6ECD763A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90713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5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768BF7-667B-BC70-7C3C-9120C65C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3" y="782357"/>
            <a:ext cx="3673415" cy="2644859"/>
          </a:xfrm>
          <a:prstGeom prst="rect">
            <a:avLst/>
          </a:prstGeom>
        </p:spPr>
      </p:pic>
      <p:pic>
        <p:nvPicPr>
          <p:cNvPr id="4" name="Immagine 3" descr="Immagine che contiene Elementi grafici, logo, Carattere, simbolo&#10;&#10;Descrizione generata automaticamente">
            <a:extLst>
              <a:ext uri="{FF2B5EF4-FFF2-40B4-BE49-F238E27FC236}">
                <a16:creationId xmlns:a16="http://schemas.microsoft.com/office/drawing/2014/main" id="{908439CD-9A34-51AD-5E72-F876B5E09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5" b="7035"/>
          <a:stretch/>
        </p:blipFill>
        <p:spPr>
          <a:xfrm>
            <a:off x="553153" y="4129708"/>
            <a:ext cx="5298894" cy="1612717"/>
          </a:xfrm>
          <a:prstGeom prst="rect">
            <a:avLst/>
          </a:prstGeom>
        </p:spPr>
      </p:pic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09289C-4E5E-9A34-CD3C-E3CD5350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Aharoni" panose="02010803020104030203" pitchFamily="2" charset="-79"/>
                <a:cs typeface="Aharoni" panose="02010803020104030203" pitchFamily="2" charset="-79"/>
              </a:rPr>
              <a:t>Management policies: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1F6F1-A526-D877-439A-B8C837F0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3" y="2549123"/>
            <a:ext cx="3709743" cy="195938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Stack: </a:t>
            </a:r>
            <a:r>
              <a:rPr lang="en-US" sz="1600" i="0" dirty="0">
                <a:effectLst/>
                <a:latin typeface="Söhne"/>
              </a:rPr>
              <a:t>Management is automatic, with the variables being allocated and deallocated in LIFO (Last In, First Out) </a:t>
            </a:r>
            <a:r>
              <a:rPr lang="en-US" sz="1600" i="0">
                <a:effectLst/>
                <a:latin typeface="Söhne"/>
              </a:rPr>
              <a:t>mode, </a:t>
            </a:r>
            <a:r>
              <a:rPr lang="en-US" sz="1600" i="0" dirty="0">
                <a:effectLst/>
                <a:latin typeface="Söhne"/>
              </a:rPr>
              <a:t>the last variable to be allocated is the first to be deallocated.</a:t>
            </a:r>
          </a:p>
          <a:p>
            <a:pPr marL="0" indent="0">
              <a:buNone/>
            </a:pPr>
            <a:r>
              <a:rPr lang="en-US" sz="1600" b="1" i="0" dirty="0">
                <a:effectLst/>
                <a:latin typeface="Söhne"/>
              </a:rPr>
              <a:t>Heap: </a:t>
            </a:r>
            <a:r>
              <a:rPr lang="en-US" sz="1600" i="0" dirty="0">
                <a:effectLst/>
                <a:latin typeface="Söhne"/>
              </a:rPr>
              <a:t>In C, management is manual, the programmer must allocate and deallocate memory. In C# however, management is automatic and takes place via the garbage collector.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567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3">
            <a:extLst>
              <a:ext uri="{FF2B5EF4-FFF2-40B4-BE49-F238E27FC236}">
                <a16:creationId xmlns:a16="http://schemas.microsoft.com/office/drawing/2014/main" id="{90BB9581-2E1D-405D-AC21-AD669748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it-IT"/>
          </a:p>
        </p:txBody>
      </p:sp>
      <p:pic>
        <p:nvPicPr>
          <p:cNvPr id="12" name="Immagine 11" descr="Immagine che contiene testo, schermata, logo, design&#10;&#10;Descrizione generata automaticamente">
            <a:extLst>
              <a:ext uri="{FF2B5EF4-FFF2-40B4-BE49-F238E27FC236}">
                <a16:creationId xmlns:a16="http://schemas.microsoft.com/office/drawing/2014/main" id="{34D4239C-4E6E-C052-4DF8-BCEE2D39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960438"/>
            <a:ext cx="5938838" cy="32321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F1BB95-F462-A103-9346-58105697BE24}"/>
              </a:ext>
            </a:extLst>
          </p:cNvPr>
          <p:cNvSpPr txBox="1"/>
          <p:nvPr/>
        </p:nvSpPr>
        <p:spPr>
          <a:xfrm>
            <a:off x="1117600" y="3868737"/>
            <a:ext cx="5938838" cy="3778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en-US" sz="1400" b="1" i="0" baseline="0" dirty="0">
                <a:solidFill>
                  <a:srgbClr val="FFFFFF"/>
                </a:solidFill>
              </a:rPr>
              <a:t>Stack (C and C#): Local variables, return addresses, function parameters.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Elementi grafici, schermata, Blu elettrico, Policromia&#10;&#10;Descrizione generata automaticamente">
            <a:extLst>
              <a:ext uri="{FF2B5EF4-FFF2-40B4-BE49-F238E27FC236}">
                <a16:creationId xmlns:a16="http://schemas.microsoft.com/office/drawing/2014/main" id="{D34C56EB-C040-8235-D2BC-AC559803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4407621"/>
            <a:ext cx="2855913" cy="16192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030388-4FCB-BCEF-ABC1-3CA60DD99EEF}"/>
              </a:ext>
            </a:extLst>
          </p:cNvPr>
          <p:cNvSpPr txBox="1"/>
          <p:nvPr/>
        </p:nvSpPr>
        <p:spPr>
          <a:xfrm>
            <a:off x="1117600" y="5546725"/>
            <a:ext cx="2855913" cy="47538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FFFF"/>
                </a:solidFill>
              </a:rPr>
              <a:t>Heap (C): Data dynamically allocated with malloc() or new.</a:t>
            </a:r>
            <a:endParaRPr lang="it-IT" sz="8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Elementi grafici, cerchio, schermata, simbolo&#10;&#10;Descrizione generata automaticamente">
            <a:extLst>
              <a:ext uri="{FF2B5EF4-FFF2-40B4-BE49-F238E27FC236}">
                <a16:creationId xmlns:a16="http://schemas.microsoft.com/office/drawing/2014/main" id="{3FFB1AF5-6982-4C4F-0559-2FAD95073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8" y="4251325"/>
            <a:ext cx="3022600" cy="16192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1B26B4-D340-F12E-00AB-624C2E56AE94}"/>
              </a:ext>
            </a:extLst>
          </p:cNvPr>
          <p:cNvSpPr txBox="1"/>
          <p:nvPr/>
        </p:nvSpPr>
        <p:spPr>
          <a:xfrm>
            <a:off x="4033838" y="5546724"/>
            <a:ext cx="3022600" cy="47538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i="0" baseline="0" dirty="0">
                <a:solidFill>
                  <a:srgbClr val="FFFFFF"/>
                </a:solidFill>
              </a:rPr>
              <a:t>Heap (C#): Objects and data allocated with new, automatically managed by the garbage collector.</a:t>
            </a:r>
            <a:endParaRPr lang="it-IT" sz="800" dirty="0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27149E-2612-DF23-5A61-EB935435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740056"/>
            <a:ext cx="3447450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it-IT" sz="5200" dirty="0">
                <a:latin typeface="Aharoni" panose="02010803020104030203" pitchFamily="2" charset="-79"/>
                <a:cs typeface="Aharoni" panose="02010803020104030203" pitchFamily="2" charset="-79"/>
              </a:rPr>
              <a:t>What is stored?</a:t>
            </a:r>
            <a:endParaRPr lang="en-US" sz="5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675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77C67B-620F-F556-BEB5-4F57E9B6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7D2CC1-537C-C81A-A76B-A35DCE1D187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This example represents the </a:t>
            </a:r>
            <a:r>
              <a:rPr lang="en-US" sz="1700" b="1" dirty="0"/>
              <a:t>STACK</a:t>
            </a:r>
            <a:r>
              <a:rPr lang="en-US" sz="1700" dirty="0"/>
              <a:t>, which operates using LIFO (Last In First Out) and which is necessary for the compiler's allocation of static variables, and the </a:t>
            </a:r>
            <a:r>
              <a:rPr lang="en-US" sz="1700" b="1" dirty="0"/>
              <a:t>HEAP</a:t>
            </a:r>
            <a:r>
              <a:rPr lang="en-US" sz="1700" dirty="0"/>
              <a:t> which instead sees the manual allocation in C and automatic allocation in C# with the garbage collector of static variables.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29AD4F-A166-1FD0-7005-2CCA98DF3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3" r="2" b="540"/>
          <a:stretch/>
        </p:blipFill>
        <p:spPr>
          <a:xfrm>
            <a:off x="5120640" y="1332783"/>
            <a:ext cx="6656832" cy="40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1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299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Aharoni</vt:lpstr>
      <vt:lpstr>Aptos</vt:lpstr>
      <vt:lpstr>Aptos Display</vt:lpstr>
      <vt:lpstr>Arial</vt:lpstr>
      <vt:lpstr>Calibri</vt:lpstr>
      <vt:lpstr>Söhne</vt:lpstr>
      <vt:lpstr>Tema di Office</vt:lpstr>
      <vt:lpstr>STACK E HEAP</vt:lpstr>
      <vt:lpstr>What are they?</vt:lpstr>
      <vt:lpstr>Examples:</vt:lpstr>
      <vt:lpstr>What they are useful for?</vt:lpstr>
      <vt:lpstr>Management policies:</vt:lpstr>
      <vt:lpstr>What is stored?</vt:lpstr>
      <vt:lpstr>Example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E HEAP</dc:title>
  <dc:creator>Alessandro Mizzon</dc:creator>
  <cp:lastModifiedBy>Alessandro Mizzon</cp:lastModifiedBy>
  <cp:revision>1</cp:revision>
  <dcterms:created xsi:type="dcterms:W3CDTF">2024-02-22T14:25:06Z</dcterms:created>
  <dcterms:modified xsi:type="dcterms:W3CDTF">2024-02-22T20:27:15Z</dcterms:modified>
</cp:coreProperties>
</file>