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4CB1D-9975-4637-D477-82EF9323C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733A4C-8FE8-B081-8A86-6D2DC33F9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409F89-A2D0-7814-48CB-C292F3B3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F14F1-4FB1-AE1C-1FB6-2B70A16E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4C62A8-0F11-FA9B-948C-B30AA6CB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27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A4B77-F9F4-1A4F-8B51-C0C9AB89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7D6741-95FF-EC99-38E2-9CAD73994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E5500A-8359-2237-CFD6-AE7240A0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D1A958-240C-D878-246D-53B0F7BD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9C47BC-B6AD-C515-A4A0-F22DD8DA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91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6F47E95-CE57-BB80-66DC-FC04B8100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30B988-089F-5A15-2989-04B936E1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F7E109-E387-0B84-4062-C8157CB7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8605E2-9EA1-BA39-4DA7-AD360743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D86DCC-8BE5-312D-FB75-5838470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110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2CB78-EDDE-F3C3-07E7-2DE3DBF7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DBA2DB-F665-CC3C-4262-5C67EC15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99E9C9-2CDA-12FE-2C17-2E20FC01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24203E-9194-1207-1336-F9DFB18B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7E0752-CE5C-12CF-5133-25423443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57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FA0A3-64A6-1B23-A928-7BF8A70B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C14ED9-E4C5-977A-B084-E4171EE9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5EA5BF-5307-6224-F634-E8CE3C23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5C6D9-13FF-B1A6-1115-8747CF21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A35C7B-CF8D-C7F6-EBCC-E68A240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2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DC5F8-2F49-5EFB-4B36-7276DA30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2A6026-35C0-6B8A-B753-97010B732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94C3C2-21CA-44AE-21A7-6EEF0F7D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1694AE-6E65-7C45-057E-E32331CC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66FCC2-1159-0960-292A-2B5507B2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F9C44B-7B2B-D759-3347-4608885F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32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B6A965-3ACD-935B-72A9-34F20ABD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F2C41C-9F0F-548F-7E17-9C65E00E0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55A28C-D10D-4C85-D8DF-B87A17D76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F162DF1-6E21-9439-0BA8-8FDC4165F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1F623F-54E1-9A08-CE1F-CE419FB65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101DF8-9250-D563-5377-0652A5D5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14A2887-671E-4FAE-E257-12F00D3B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E38BAE-5AB0-D9EB-A838-71215E6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48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7E3A3-4635-6062-BB69-D9C4CBE3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89DACA6-7542-006F-B2CB-94E6195E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9D627-1A41-E4C3-C1E8-17AA9AAA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FF1B81B-2BC2-D41B-5EF8-96357EC4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05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73AF0D-FE6A-B80D-7AC5-EADA884B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FAB749-C434-6FDA-AA43-1B88F224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640204-E601-F9BF-2A6D-446BADB8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58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5D506-EFCC-4500-92A8-0E1AA48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F6D17B-AA59-5390-4EA5-74FF61F7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51533B-5B3C-38C3-29F1-4813A96A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2443C9-5A51-5184-4520-8B597A41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A10B74-7543-F40F-8A07-87E34274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23140-1F1F-5898-F28A-2CCAF9A6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98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72A55-3050-DA80-BAF8-032A6EC5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9F61BC7-F510-BBF8-F09A-B0819CC1B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DC1C5B-7DBB-E504-A064-7D4EAD497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135FFC-2DC1-933A-B5EE-4146582B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69BC9D-C852-D0D2-D790-12E51269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B7228-049F-FE17-4847-E743BF5A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62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A1CABEA-D6E0-3840-1189-7F1AFC34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74CAAB-7F38-9734-F604-802900E2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92F46-2CD0-CDC2-EEEB-72AE4AB5C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11F50-5DFE-4C2D-A337-A4C19F865672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69E0F-976C-8B07-627F-F9043507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4BB207-E0BD-F1F0-B44F-D8F582FA3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5FB26-BE8D-4697-8109-A8E0D4DCC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6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128B53-692C-54D2-CD97-33E87CA43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A0D300-1CA8-D586-CE8E-894AFEF83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299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Mizzon</dc:creator>
  <cp:lastModifiedBy>Alessandro Mizzon</cp:lastModifiedBy>
  <cp:revision>1</cp:revision>
  <dcterms:created xsi:type="dcterms:W3CDTF">2024-03-11T21:01:37Z</dcterms:created>
  <dcterms:modified xsi:type="dcterms:W3CDTF">2024-03-11T21:02:13Z</dcterms:modified>
</cp:coreProperties>
</file>