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D5DA0-8A42-41E1-AAC8-50F80E2D747D}" v="293" dt="2024-03-12T09:49:18.069"/>
    <p1510:client id="{FC420D36-11A0-4206-9E1A-AE553F86467C}" v="79" dt="2024-03-12T09:07:58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FC420D36-11A0-4206-9E1A-AE553F86467C}"/>
    <pc:docChg chg="addSld modSld addMainMaster delMainMaster">
      <pc:chgData name="Utente guest" userId="" providerId="Windows Live" clId="Web-{FC420D36-11A0-4206-9E1A-AE553F86467C}" dt="2024-03-12T09:07:58.216" v="90"/>
      <pc:docMkLst>
        <pc:docMk/>
      </pc:docMkLst>
      <pc:sldChg chg="addSp delSp modSp mod setBg modClrScheme setClrOvrMap chgLayout">
        <pc:chgData name="Utente guest" userId="" providerId="Windows Live" clId="Web-{FC420D36-11A0-4206-9E1A-AE553F86467C}" dt="2024-03-12T09:03:33.164" v="74" actId="20577"/>
        <pc:sldMkLst>
          <pc:docMk/>
          <pc:sldMk cId="3959299767" sldId="256"/>
        </pc:sldMkLst>
        <pc:spChg chg="mod">
          <ac:chgData name="Utente guest" userId="" providerId="Windows Live" clId="Web-{FC420D36-11A0-4206-9E1A-AE553F86467C}" dt="2024-03-12T09:03:16.741" v="68"/>
          <ac:spMkLst>
            <pc:docMk/>
            <pc:sldMk cId="3959299767" sldId="256"/>
            <ac:spMk id="2" creationId="{0E128B53-692C-54D2-CD97-33E87CA43C9A}"/>
          </ac:spMkLst>
        </pc:spChg>
        <pc:spChg chg="mod">
          <ac:chgData name="Utente guest" userId="" providerId="Windows Live" clId="Web-{FC420D36-11A0-4206-9E1A-AE553F86467C}" dt="2024-03-12T09:03:33.164" v="74" actId="20577"/>
          <ac:spMkLst>
            <pc:docMk/>
            <pc:sldMk cId="3959299767" sldId="256"/>
            <ac:spMk id="3" creationId="{86A0D300-1CA8-D586-CE8E-894AFEF83F6A}"/>
          </ac:spMkLst>
        </pc:spChg>
        <pc:spChg chg="add del">
          <ac:chgData name="Utente guest" userId="" providerId="Windows Live" clId="Web-{FC420D36-11A0-4206-9E1A-AE553F86467C}" dt="2024-03-12T08:58:04.077" v="51"/>
          <ac:spMkLst>
            <pc:docMk/>
            <pc:sldMk cId="3959299767" sldId="256"/>
            <ac:spMk id="9" creationId="{71B2258F-86CA-4D4D-8270-BC05FCDEBFB3}"/>
          </ac:spMkLst>
        </pc:spChg>
        <pc:spChg chg="add del">
          <ac:chgData name="Utente guest" userId="" providerId="Windows Live" clId="Web-{FC420D36-11A0-4206-9E1A-AE553F86467C}" dt="2024-03-12T09:02:43.786" v="63"/>
          <ac:spMkLst>
            <pc:docMk/>
            <pc:sldMk cId="3959299767" sldId="256"/>
            <ac:spMk id="10" creationId="{22A397E7-BF60-45B2-84C7-B074B76C37A7}"/>
          </ac:spMkLst>
        </pc:spChg>
        <pc:spChg chg="add del">
          <ac:chgData name="Utente guest" userId="" providerId="Windows Live" clId="Web-{FC420D36-11A0-4206-9E1A-AE553F86467C}" dt="2024-03-12T09:02:43.786" v="63"/>
          <ac:spMkLst>
            <pc:docMk/>
            <pc:sldMk cId="3959299767" sldId="256"/>
            <ac:spMk id="12" creationId="{890DEF05-784E-4B61-89E4-04C4ECF4E5A0}"/>
          </ac:spMkLst>
        </pc:spChg>
        <pc:spChg chg="add del">
          <ac:chgData name="Utente guest" userId="" providerId="Windows Live" clId="Web-{FC420D36-11A0-4206-9E1A-AE553F86467C}" dt="2024-03-12T09:02:23.784" v="59"/>
          <ac:spMkLst>
            <pc:docMk/>
            <pc:sldMk cId="3959299767" sldId="256"/>
            <ac:spMk id="13" creationId="{71400469-1077-4353-BFB5-E4159ADF1921}"/>
          </ac:spMkLst>
        </pc:spChg>
        <pc:spChg chg="add del">
          <ac:chgData name="Utente guest" userId="" providerId="Windows Live" clId="Web-{FC420D36-11A0-4206-9E1A-AE553F86467C}" dt="2024-03-12T08:58:10.046" v="53"/>
          <ac:spMkLst>
            <pc:docMk/>
            <pc:sldMk cId="3959299767" sldId="256"/>
            <ac:spMk id="14" creationId="{489B7BFD-8F45-4093-AD9C-91B15B0503D9}"/>
          </ac:spMkLst>
        </pc:spChg>
        <pc:spChg chg="add del">
          <ac:chgData name="Utente guest" userId="" providerId="Windows Live" clId="Web-{FC420D36-11A0-4206-9E1A-AE553F86467C}" dt="2024-03-12T08:58:10.046" v="53"/>
          <ac:spMkLst>
            <pc:docMk/>
            <pc:sldMk cId="3959299767" sldId="256"/>
            <ac:spMk id="15" creationId="{7871DA93-90AF-40F3-A1A1-04E16697205B}"/>
          </ac:spMkLst>
        </pc:spChg>
        <pc:spChg chg="add del">
          <ac:chgData name="Utente guest" userId="" providerId="Windows Live" clId="Web-{FC420D36-11A0-4206-9E1A-AE553F86467C}" dt="2024-03-12T09:03:01.662" v="65"/>
          <ac:spMkLst>
            <pc:docMk/>
            <pc:sldMk cId="3959299767" sldId="256"/>
            <ac:spMk id="16" creationId="{8A95209C-5275-4E15-8EA7-7F42980ABF2D}"/>
          </ac:spMkLst>
        </pc:spChg>
        <pc:spChg chg="add del">
          <ac:chgData name="Utente guest" userId="" providerId="Windows Live" clId="Web-{FC420D36-11A0-4206-9E1A-AE553F86467C}" dt="2024-03-12T08:58:10.046" v="53"/>
          <ac:spMkLst>
            <pc:docMk/>
            <pc:sldMk cId="3959299767" sldId="256"/>
            <ac:spMk id="17" creationId="{4FB204DF-284E-45F6-A017-79A4DF57BCCB}"/>
          </ac:spMkLst>
        </pc:spChg>
        <pc:spChg chg="add del">
          <ac:chgData name="Utente guest" userId="" providerId="Windows Live" clId="Web-{FC420D36-11A0-4206-9E1A-AE553F86467C}" dt="2024-03-12T09:03:01.662" v="65"/>
          <ac:spMkLst>
            <pc:docMk/>
            <pc:sldMk cId="3959299767" sldId="256"/>
            <ac:spMk id="18" creationId="{4F2ED431-E304-4FF0-9F4E-032783C9D612}"/>
          </ac:spMkLst>
        </pc:spChg>
        <pc:spChg chg="add del">
          <ac:chgData name="Utente guest" userId="" providerId="Windows Live" clId="Web-{FC420D36-11A0-4206-9E1A-AE553F86467C}" dt="2024-03-12T08:58:10.046" v="53"/>
          <ac:spMkLst>
            <pc:docMk/>
            <pc:sldMk cId="3959299767" sldId="256"/>
            <ac:spMk id="19" creationId="{70616F44-B954-409D-87BC-C69465EDE168}"/>
          </ac:spMkLst>
        </pc:spChg>
        <pc:spChg chg="add del">
          <ac:chgData name="Utente guest" userId="" providerId="Windows Live" clId="Web-{FC420D36-11A0-4206-9E1A-AE553F86467C}" dt="2024-03-12T09:03:01.662" v="65"/>
          <ac:spMkLst>
            <pc:docMk/>
            <pc:sldMk cId="3959299767" sldId="256"/>
            <ac:spMk id="20" creationId="{4E87FCFB-2CCE-460D-B3DD-557C8BD1B94A}"/>
          </ac:spMkLst>
        </pc:spChg>
        <pc:spChg chg="add del">
          <ac:chgData name="Utente guest" userId="" providerId="Windows Live" clId="Web-{FC420D36-11A0-4206-9E1A-AE553F86467C}" dt="2024-03-12T08:58:10.046" v="53"/>
          <ac:spMkLst>
            <pc:docMk/>
            <pc:sldMk cId="3959299767" sldId="256"/>
            <ac:spMk id="21" creationId="{E16C8D8F-10E9-4498-ABDB-0F923F8B6837}"/>
          </ac:spMkLst>
        </pc:spChg>
        <pc:spChg chg="add del">
          <ac:chgData name="Utente guest" userId="" providerId="Windows Live" clId="Web-{FC420D36-11A0-4206-9E1A-AE553F86467C}" dt="2024-03-12T09:03:16.726" v="67"/>
          <ac:spMkLst>
            <pc:docMk/>
            <pc:sldMk cId="3959299767" sldId="256"/>
            <ac:spMk id="22" creationId="{812CB9FF-7D0E-C6EE-FD1E-5414C1C2FEB3}"/>
          </ac:spMkLst>
        </pc:spChg>
        <pc:spChg chg="add del">
          <ac:chgData name="Utente guest" userId="" providerId="Windows Live" clId="Web-{FC420D36-11A0-4206-9E1A-AE553F86467C}" dt="2024-03-12T08:58:10.046" v="53"/>
          <ac:spMkLst>
            <pc:docMk/>
            <pc:sldMk cId="3959299767" sldId="256"/>
            <ac:spMk id="23" creationId="{1E5A83E3-8A11-4492-BB6E-F5F2240316FB}"/>
          </ac:spMkLst>
        </pc:spChg>
        <pc:spChg chg="add del">
          <ac:chgData name="Utente guest" userId="" providerId="Windows Live" clId="Web-{FC420D36-11A0-4206-9E1A-AE553F86467C}" dt="2024-03-12T09:03:16.726" v="67"/>
          <ac:spMkLst>
            <pc:docMk/>
            <pc:sldMk cId="3959299767" sldId="256"/>
            <ac:spMk id="24" creationId="{E4AF4B06-53F0-C847-8C21-2E98F1814642}"/>
          </ac:spMkLst>
        </pc:spChg>
        <pc:spChg chg="add del">
          <ac:chgData name="Utente guest" userId="" providerId="Windows Live" clId="Web-{FC420D36-11A0-4206-9E1A-AE553F86467C}" dt="2024-03-12T08:58:10.046" v="53"/>
          <ac:spMkLst>
            <pc:docMk/>
            <pc:sldMk cId="3959299767" sldId="256"/>
            <ac:spMk id="25" creationId="{4D1A5E71-B6B6-486A-8CDC-C7ABD9B903F6}"/>
          </ac:spMkLst>
        </pc:spChg>
        <pc:spChg chg="add del">
          <ac:chgData name="Utente guest" userId="" providerId="Windows Live" clId="Web-{FC420D36-11A0-4206-9E1A-AE553F86467C}" dt="2024-03-12T09:03:16.726" v="67"/>
          <ac:spMkLst>
            <pc:docMk/>
            <pc:sldMk cId="3959299767" sldId="256"/>
            <ac:spMk id="26" creationId="{7F70A2C4-3347-EF31-F002-FB70BCCF4497}"/>
          </ac:spMkLst>
        </pc:spChg>
        <pc:spChg chg="add del">
          <ac:chgData name="Utente guest" userId="" providerId="Windows Live" clId="Web-{FC420D36-11A0-4206-9E1A-AE553F86467C}" dt="2024-03-12T08:58:10.046" v="53"/>
          <ac:spMkLst>
            <pc:docMk/>
            <pc:sldMk cId="3959299767" sldId="256"/>
            <ac:spMk id="27" creationId="{5D981608-D865-4AD7-AC34-A2398EA199DE}"/>
          </ac:spMkLst>
        </pc:spChg>
        <pc:spChg chg="add">
          <ac:chgData name="Utente guest" userId="" providerId="Windows Live" clId="Web-{FC420D36-11A0-4206-9E1A-AE553F86467C}" dt="2024-03-12T09:03:16.741" v="68"/>
          <ac:spMkLst>
            <pc:docMk/>
            <pc:sldMk cId="3959299767" sldId="256"/>
            <ac:spMk id="28" creationId="{19F9BF86-FE94-4517-B97D-026C7515E589}"/>
          </ac:spMkLst>
        </pc:spChg>
        <pc:spChg chg="add">
          <ac:chgData name="Utente guest" userId="" providerId="Windows Live" clId="Web-{FC420D36-11A0-4206-9E1A-AE553F86467C}" dt="2024-03-12T09:03:16.741" v="68"/>
          <ac:spMkLst>
            <pc:docMk/>
            <pc:sldMk cId="3959299767" sldId="256"/>
            <ac:spMk id="30" creationId="{122AB34F-E75C-451A-8410-05B6C249E9D3}"/>
          </ac:spMkLst>
        </pc:spChg>
        <pc:spChg chg="add del">
          <ac:chgData name="Utente guest" userId="" providerId="Windows Live" clId="Web-{FC420D36-11A0-4206-9E1A-AE553F86467C}" dt="2024-03-12T08:58:12.656" v="55"/>
          <ac:spMkLst>
            <pc:docMk/>
            <pc:sldMk cId="3959299767" sldId="256"/>
            <ac:spMk id="36" creationId="{2CFB7124-993E-4CF3-A0CA-A32DF6CC44DF}"/>
          </ac:spMkLst>
        </pc:spChg>
        <pc:spChg chg="add del">
          <ac:chgData name="Utente guest" userId="" providerId="Windows Live" clId="Web-{FC420D36-11A0-4206-9E1A-AE553F86467C}" dt="2024-03-12T08:58:12.656" v="55"/>
          <ac:spMkLst>
            <pc:docMk/>
            <pc:sldMk cId="3959299767" sldId="256"/>
            <ac:spMk id="37" creationId="{0694F4EA-6586-4537-8435-1C89CECA279F}"/>
          </ac:spMkLst>
        </pc:spChg>
        <pc:spChg chg="add del">
          <ac:chgData name="Utente guest" userId="" providerId="Windows Live" clId="Web-{FC420D36-11A0-4206-9E1A-AE553F86467C}" dt="2024-03-12T08:58:21.969" v="57"/>
          <ac:spMkLst>
            <pc:docMk/>
            <pc:sldMk cId="3959299767" sldId="256"/>
            <ac:spMk id="39" creationId="{489B7BFD-8F45-4093-AD9C-91B15B0503D9}"/>
          </ac:spMkLst>
        </pc:spChg>
        <pc:spChg chg="add del">
          <ac:chgData name="Utente guest" userId="" providerId="Windows Live" clId="Web-{FC420D36-11A0-4206-9E1A-AE553F86467C}" dt="2024-03-12T08:58:21.969" v="57"/>
          <ac:spMkLst>
            <pc:docMk/>
            <pc:sldMk cId="3959299767" sldId="256"/>
            <ac:spMk id="41" creationId="{7871DA93-90AF-40F3-A1A1-04E16697205B}"/>
          </ac:spMkLst>
        </pc:spChg>
        <pc:spChg chg="add del">
          <ac:chgData name="Utente guest" userId="" providerId="Windows Live" clId="Web-{FC420D36-11A0-4206-9E1A-AE553F86467C}" dt="2024-03-12T08:58:21.969" v="57"/>
          <ac:spMkLst>
            <pc:docMk/>
            <pc:sldMk cId="3959299767" sldId="256"/>
            <ac:spMk id="42" creationId="{4FB204DF-284E-45F6-A017-79A4DF57BCCB}"/>
          </ac:spMkLst>
        </pc:spChg>
        <pc:spChg chg="add del">
          <ac:chgData name="Utente guest" userId="" providerId="Windows Live" clId="Web-{FC420D36-11A0-4206-9E1A-AE553F86467C}" dt="2024-03-12T08:58:21.969" v="57"/>
          <ac:spMkLst>
            <pc:docMk/>
            <pc:sldMk cId="3959299767" sldId="256"/>
            <ac:spMk id="43" creationId="{70616F44-B954-409D-87BC-C69465EDE168}"/>
          </ac:spMkLst>
        </pc:spChg>
        <pc:spChg chg="add del">
          <ac:chgData name="Utente guest" userId="" providerId="Windows Live" clId="Web-{FC420D36-11A0-4206-9E1A-AE553F86467C}" dt="2024-03-12T08:58:21.969" v="57"/>
          <ac:spMkLst>
            <pc:docMk/>
            <pc:sldMk cId="3959299767" sldId="256"/>
            <ac:spMk id="44" creationId="{E16C8D8F-10E9-4498-ABDB-0F923F8B6837}"/>
          </ac:spMkLst>
        </pc:spChg>
        <pc:spChg chg="add del">
          <ac:chgData name="Utente guest" userId="" providerId="Windows Live" clId="Web-{FC420D36-11A0-4206-9E1A-AE553F86467C}" dt="2024-03-12T08:58:21.969" v="57"/>
          <ac:spMkLst>
            <pc:docMk/>
            <pc:sldMk cId="3959299767" sldId="256"/>
            <ac:spMk id="45" creationId="{1E5A83E3-8A11-4492-BB6E-F5F2240316FB}"/>
          </ac:spMkLst>
        </pc:spChg>
        <pc:spChg chg="add del">
          <ac:chgData name="Utente guest" userId="" providerId="Windows Live" clId="Web-{FC420D36-11A0-4206-9E1A-AE553F86467C}" dt="2024-03-12T08:58:21.969" v="57"/>
          <ac:spMkLst>
            <pc:docMk/>
            <pc:sldMk cId="3959299767" sldId="256"/>
            <ac:spMk id="46" creationId="{4D1A5E71-B6B6-486A-8CDC-C7ABD9B903F6}"/>
          </ac:spMkLst>
        </pc:spChg>
        <pc:spChg chg="add del">
          <ac:chgData name="Utente guest" userId="" providerId="Windows Live" clId="Web-{FC420D36-11A0-4206-9E1A-AE553F86467C}" dt="2024-03-12T08:58:21.969" v="57"/>
          <ac:spMkLst>
            <pc:docMk/>
            <pc:sldMk cId="3959299767" sldId="256"/>
            <ac:spMk id="47" creationId="{5D981608-D865-4AD7-AC34-A2398EA199DE}"/>
          </ac:spMkLst>
        </pc:spChg>
        <pc:spChg chg="add del">
          <ac:chgData name="Utente guest" userId="" providerId="Windows Live" clId="Web-{FC420D36-11A0-4206-9E1A-AE553F86467C}" dt="2024-03-12T09:02:23.784" v="59"/>
          <ac:spMkLst>
            <pc:docMk/>
            <pc:sldMk cId="3959299767" sldId="256"/>
            <ac:spMk id="50" creationId="{1DB043B4-68C6-45B9-82AC-A5800EADB8DB}"/>
          </ac:spMkLst>
        </pc:spChg>
        <pc:spChg chg="add del">
          <ac:chgData name="Utente guest" userId="" providerId="Windows Live" clId="Web-{FC420D36-11A0-4206-9E1A-AE553F86467C}" dt="2024-03-12T09:02:23.784" v="59"/>
          <ac:spMkLst>
            <pc:docMk/>
            <pc:sldMk cId="3959299767" sldId="256"/>
            <ac:spMk id="51" creationId="{D87560B9-86B8-4558-93E9-FAB8DBE40C16}"/>
          </ac:spMkLst>
        </pc:spChg>
        <pc:spChg chg="add del">
          <ac:chgData name="Utente guest" userId="" providerId="Windows Live" clId="Web-{FC420D36-11A0-4206-9E1A-AE553F86467C}" dt="2024-03-12T09:02:23.784" v="59"/>
          <ac:spMkLst>
            <pc:docMk/>
            <pc:sldMk cId="3959299767" sldId="256"/>
            <ac:spMk id="52" creationId="{F28851F7-6B20-43F1-90FF-B41CE11AFC7E}"/>
          </ac:spMkLst>
        </pc:spChg>
        <pc:spChg chg="add del">
          <ac:chgData name="Utente guest" userId="" providerId="Windows Live" clId="Web-{FC420D36-11A0-4206-9E1A-AE553F86467C}" dt="2024-03-12T09:02:23.784" v="59"/>
          <ac:spMkLst>
            <pc:docMk/>
            <pc:sldMk cId="3959299767" sldId="256"/>
            <ac:spMk id="53" creationId="{09E6BACC-8290-425B-A517-1914E16D829A}"/>
          </ac:spMkLst>
        </pc:spChg>
        <pc:grpChg chg="add del">
          <ac:chgData name="Utente guest" userId="" providerId="Windows Live" clId="Web-{FC420D36-11A0-4206-9E1A-AE553F86467C}" dt="2024-03-12T08:58:10.046" v="53"/>
          <ac:grpSpMkLst>
            <pc:docMk/>
            <pc:sldMk cId="3959299767" sldId="256"/>
            <ac:grpSpMk id="11" creationId="{FC1BD014-5623-4064-BAFE-A5AAAFB3CE29}"/>
          </ac:grpSpMkLst>
        </pc:grpChg>
        <pc:grpChg chg="add del">
          <ac:chgData name="Utente guest" userId="" providerId="Windows Live" clId="Web-{FC420D36-11A0-4206-9E1A-AE553F86467C}" dt="2024-03-12T08:58:10.046" v="53"/>
          <ac:grpSpMkLst>
            <pc:docMk/>
            <pc:sldMk cId="3959299767" sldId="256"/>
            <ac:grpSpMk id="29" creationId="{FB9739EB-7F66-433D-841F-AB3CD18700B7}"/>
          </ac:grpSpMkLst>
        </pc:grpChg>
        <pc:grpChg chg="add del">
          <ac:chgData name="Utente guest" userId="" providerId="Windows Live" clId="Web-{FC420D36-11A0-4206-9E1A-AE553F86467C}" dt="2024-03-12T08:58:21.969" v="57"/>
          <ac:grpSpMkLst>
            <pc:docMk/>
            <pc:sldMk cId="3959299767" sldId="256"/>
            <ac:grpSpMk id="40" creationId="{FC1BD014-5623-4064-BAFE-A5AAAFB3CE29}"/>
          </ac:grpSpMkLst>
        </pc:grpChg>
        <pc:grpChg chg="add del">
          <ac:chgData name="Utente guest" userId="" providerId="Windows Live" clId="Web-{FC420D36-11A0-4206-9E1A-AE553F86467C}" dt="2024-03-12T08:58:21.969" v="57"/>
          <ac:grpSpMkLst>
            <pc:docMk/>
            <pc:sldMk cId="3959299767" sldId="256"/>
            <ac:grpSpMk id="48" creationId="{FB9739EB-7F66-433D-841F-AB3CD18700B7}"/>
          </ac:grpSpMkLst>
        </pc:grpChg>
        <pc:picChg chg="add del mod ord">
          <ac:chgData name="Utente guest" userId="" providerId="Windows Live" clId="Web-{FC420D36-11A0-4206-9E1A-AE553F86467C}" dt="2024-03-12T09:02:25.065" v="60"/>
          <ac:picMkLst>
            <pc:docMk/>
            <pc:sldMk cId="3959299767" sldId="256"/>
            <ac:picMk id="4" creationId="{3D9984CA-F0EC-66B8-3B6E-0694A58CCADE}"/>
          </ac:picMkLst>
        </pc:picChg>
        <pc:picChg chg="add mod ord">
          <ac:chgData name="Utente guest" userId="" providerId="Windows Live" clId="Web-{FC420D36-11A0-4206-9E1A-AE553F86467C}" dt="2024-03-12T09:03:16.741" v="68"/>
          <ac:picMkLst>
            <pc:docMk/>
            <pc:sldMk cId="3959299767" sldId="256"/>
            <ac:picMk id="5" creationId="{5312D42A-8D22-BE0D-7C11-F29C10BC558C}"/>
          </ac:picMkLst>
        </pc:picChg>
        <pc:cxnChg chg="add del">
          <ac:chgData name="Utente guest" userId="" providerId="Windows Live" clId="Web-{FC420D36-11A0-4206-9E1A-AE553F86467C}" dt="2024-03-12T09:02:43.786" v="63"/>
          <ac:cxnSpMkLst>
            <pc:docMk/>
            <pc:sldMk cId="3959299767" sldId="256"/>
            <ac:cxnSpMk id="7" creationId="{C41BAEC7-F7B0-4224-8B18-8F74B7D87F0B}"/>
          </ac:cxnSpMkLst>
        </pc:cxnChg>
        <pc:cxnChg chg="add">
          <ac:chgData name="Utente guest" userId="" providerId="Windows Live" clId="Web-{FC420D36-11A0-4206-9E1A-AE553F86467C}" dt="2024-03-12T09:03:16.741" v="68"/>
          <ac:cxnSpMkLst>
            <pc:docMk/>
            <pc:sldMk cId="3959299767" sldId="256"/>
            <ac:cxnSpMk id="31" creationId="{97CC2FE6-3AD0-4131-B4BC-1F4D65E25E13}"/>
          </ac:cxnSpMkLst>
        </pc:cxnChg>
      </pc:sldChg>
      <pc:sldChg chg="modSp">
        <pc:chgData name="Utente guest" userId="" providerId="Windows Live" clId="Web-{FC420D36-11A0-4206-9E1A-AE553F86467C}" dt="2024-03-12T09:07:40.136" v="87" actId="20577"/>
        <pc:sldMkLst>
          <pc:docMk/>
          <pc:sldMk cId="2573330464" sldId="257"/>
        </pc:sldMkLst>
        <pc:spChg chg="mod">
          <ac:chgData name="Utente guest" userId="" providerId="Windows Live" clId="Web-{FC420D36-11A0-4206-9E1A-AE553F86467C}" dt="2024-03-12T09:06:22.943" v="77" actId="20577"/>
          <ac:spMkLst>
            <pc:docMk/>
            <pc:sldMk cId="2573330464" sldId="257"/>
            <ac:spMk id="2" creationId="{4EFDB31A-F44F-BFF3-C1EF-143E97E3C30E}"/>
          </ac:spMkLst>
        </pc:spChg>
        <pc:spChg chg="mod">
          <ac:chgData name="Utente guest" userId="" providerId="Windows Live" clId="Web-{FC420D36-11A0-4206-9E1A-AE553F86467C}" dt="2024-03-12T09:07:40.136" v="87" actId="20577"/>
          <ac:spMkLst>
            <pc:docMk/>
            <pc:sldMk cId="2573330464" sldId="257"/>
            <ac:spMk id="3" creationId="{D304BB6C-7299-C41D-E263-9A3DC0DBCBC8}"/>
          </ac:spMkLst>
        </pc:spChg>
      </pc:sldChg>
      <pc:sldChg chg="new">
        <pc:chgData name="Utente guest" userId="" providerId="Windows Live" clId="Web-{FC420D36-11A0-4206-9E1A-AE553F86467C}" dt="2024-03-12T09:07:52.668" v="88"/>
        <pc:sldMkLst>
          <pc:docMk/>
          <pc:sldMk cId="447541252" sldId="258"/>
        </pc:sldMkLst>
      </pc:sldChg>
      <pc:sldChg chg="new">
        <pc:chgData name="Utente guest" userId="" providerId="Windows Live" clId="Web-{FC420D36-11A0-4206-9E1A-AE553F86467C}" dt="2024-03-12T09:07:55.528" v="89"/>
        <pc:sldMkLst>
          <pc:docMk/>
          <pc:sldMk cId="433671850" sldId="259"/>
        </pc:sldMkLst>
      </pc:sldChg>
      <pc:sldChg chg="new">
        <pc:chgData name="Utente guest" userId="" providerId="Windows Live" clId="Web-{FC420D36-11A0-4206-9E1A-AE553F86467C}" dt="2024-03-12T09:07:58.216" v="90"/>
        <pc:sldMkLst>
          <pc:docMk/>
          <pc:sldMk cId="2739404388" sldId="260"/>
        </pc:sldMkLst>
      </pc:sldChg>
      <pc:sldMasterChg chg="add del addSldLayout delSldLayout">
        <pc:chgData name="Utente guest" userId="" providerId="Windows Live" clId="Web-{FC420D36-11A0-4206-9E1A-AE553F86467C}" dt="2024-03-12T09:03:16.741" v="68"/>
        <pc:sldMasterMkLst>
          <pc:docMk/>
          <pc:sldMasterMk cId="1761690644" sldId="2147483648"/>
        </pc:sldMasterMkLst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1464270964" sldId="2147483649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2558576226" sldId="2147483650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2619270888" sldId="2147483651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2345320563" sldId="2147483652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3370488819" sldId="2147483653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2501056879" sldId="2147483654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1683585318" sldId="2147483655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2841986819" sldId="2147483656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4267623094" sldId="2147483657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4219917114" sldId="2147483658"/>
          </pc:sldLayoutMkLst>
        </pc:sldLayoutChg>
        <pc:sldLayoutChg chg="add del">
          <pc:chgData name="Utente guest" userId="" providerId="Windows Live" clId="Web-{FC420D36-11A0-4206-9E1A-AE553F86467C}" dt="2024-03-12T09:03:16.741" v="68"/>
          <pc:sldLayoutMkLst>
            <pc:docMk/>
            <pc:sldMasterMk cId="1761690644" sldId="2147483648"/>
            <pc:sldLayoutMk cId="2211100101" sldId="2147483659"/>
          </pc:sldLayoutMkLst>
        </pc:sldLayoutChg>
      </pc:sldMasterChg>
      <pc:sldMasterChg chg="add del replId addSldLayout delSldLayout">
        <pc:chgData name="Utente guest" userId="" providerId="Windows Live" clId="Web-{FC420D36-11A0-4206-9E1A-AE553F86467C}" dt="2024-03-12T08:58:12.656" v="55"/>
        <pc:sldMasterMkLst>
          <pc:docMk/>
          <pc:sldMasterMk cId="3839726966" sldId="2147483660"/>
        </pc:sldMasterMkLst>
        <pc:sldLayoutChg chg="add del replId">
          <pc:chgData name="Utente guest" userId="" providerId="Windows Live" clId="Web-{FC420D36-11A0-4206-9E1A-AE553F86467C}" dt="2024-03-12T08:58:12.656" v="55"/>
          <pc:sldLayoutMkLst>
            <pc:docMk/>
            <pc:sldMasterMk cId="3839726966" sldId="2147483660"/>
            <pc:sldLayoutMk cId="3766912229" sldId="2147483661"/>
          </pc:sldLayoutMkLst>
        </pc:sldLayoutChg>
      </pc:sldMasterChg>
      <pc:sldMasterChg chg="add del addSldLayout delSldLayout">
        <pc:chgData name="Utente guest" userId="" providerId="Windows Live" clId="Web-{FC420D36-11A0-4206-9E1A-AE553F86467C}" dt="2024-03-12T08:58:21.969" v="57"/>
        <pc:sldMasterMkLst>
          <pc:docMk/>
          <pc:sldMasterMk cId="88800825" sldId="2147483673"/>
        </pc:sldMasterMkLst>
        <pc:sldLayoutChg chg="add del">
          <pc:chgData name="Utente guest" userId="" providerId="Windows Live" clId="Web-{FC420D36-11A0-4206-9E1A-AE553F86467C}" dt="2024-03-12T08:58:21.969" v="57"/>
          <pc:sldLayoutMkLst>
            <pc:docMk/>
            <pc:sldMasterMk cId="88800825" sldId="2147483673"/>
            <pc:sldLayoutMk cId="2483887567" sldId="2147483668"/>
          </pc:sldLayoutMkLst>
        </pc:sldLayoutChg>
      </pc:sldMasterChg>
      <pc:sldMasterChg chg="add addSldLayout">
        <pc:chgData name="Utente guest" userId="" providerId="Windows Live" clId="Web-{FC420D36-11A0-4206-9E1A-AE553F86467C}" dt="2024-03-12T09:03:16.741" v="68"/>
        <pc:sldMasterMkLst>
          <pc:docMk/>
          <pc:sldMasterMk cId="3314977510" sldId="2147483725"/>
        </pc:sldMasterMkLst>
        <pc:sldLayoutChg chg="add">
          <pc:chgData name="Utente guest" userId="" providerId="Windows Live" clId="Web-{FC420D36-11A0-4206-9E1A-AE553F86467C}" dt="2024-03-12T09:03:16.741" v="68"/>
          <pc:sldLayoutMkLst>
            <pc:docMk/>
            <pc:sldMasterMk cId="3314977510" sldId="2147483725"/>
            <pc:sldLayoutMk cId="4122997521" sldId="2147483720"/>
          </pc:sldLayoutMkLst>
        </pc:sldLayoutChg>
      </pc:sldMasterChg>
      <pc:sldMasterChg chg="add del addSldLayout delSldLayout">
        <pc:chgData name="Utente guest" userId="" providerId="Windows Live" clId="Web-{FC420D36-11A0-4206-9E1A-AE553F86467C}" dt="2024-03-12T09:03:16.726" v="67"/>
        <pc:sldMasterMkLst>
          <pc:docMk/>
          <pc:sldMasterMk cId="265440229" sldId="2147483738"/>
        </pc:sldMasterMkLst>
        <pc:sldLayoutChg chg="add del">
          <pc:chgData name="Utente guest" userId="" providerId="Windows Live" clId="Web-{FC420D36-11A0-4206-9E1A-AE553F86467C}" dt="2024-03-12T09:03:16.726" v="67"/>
          <pc:sldLayoutMkLst>
            <pc:docMk/>
            <pc:sldMasterMk cId="265440229" sldId="2147483738"/>
            <pc:sldLayoutMk cId="1329234898" sldId="2147483733"/>
          </pc:sldLayoutMkLst>
        </pc:sldLayoutChg>
      </pc:sldMasterChg>
      <pc:sldMasterChg chg="add del addSldLayout delSldLayout">
        <pc:chgData name="Utente guest" userId="" providerId="Windows Live" clId="Web-{FC420D36-11A0-4206-9E1A-AE553F86467C}" dt="2024-03-12T09:02:23.784" v="59"/>
        <pc:sldMasterMkLst>
          <pc:docMk/>
          <pc:sldMasterMk cId="2720181748" sldId="2147483751"/>
        </pc:sldMasterMkLst>
        <pc:sldLayoutChg chg="add del">
          <pc:chgData name="Utente guest" userId="" providerId="Windows Live" clId="Web-{FC420D36-11A0-4206-9E1A-AE553F86467C}" dt="2024-03-12T09:02:23.784" v="59"/>
          <pc:sldLayoutMkLst>
            <pc:docMk/>
            <pc:sldMasterMk cId="2720181748" sldId="2147483751"/>
            <pc:sldLayoutMk cId="1466747143" sldId="2147483746"/>
          </pc:sldLayoutMkLst>
        </pc:sldLayoutChg>
      </pc:sldMasterChg>
    </pc:docChg>
  </pc:docChgLst>
  <pc:docChgLst>
    <pc:chgData name="Utente guest" providerId="Windows Live" clId="Web-{95ED5DA0-8A42-41E1-AAC8-50F80E2D747D}"/>
    <pc:docChg chg="addSld delSld modSld">
      <pc:chgData name="Utente guest" userId="" providerId="Windows Live" clId="Web-{95ED5DA0-8A42-41E1-AAC8-50F80E2D747D}" dt="2024-03-12T09:49:18.069" v="298"/>
      <pc:docMkLst>
        <pc:docMk/>
      </pc:docMkLst>
      <pc:sldChg chg="addSp delSp modSp del">
        <pc:chgData name="Utente guest" userId="" providerId="Windows Live" clId="Web-{95ED5DA0-8A42-41E1-AAC8-50F80E2D747D}" dt="2024-03-12T09:05:43.790" v="197"/>
        <pc:sldMkLst>
          <pc:docMk/>
          <pc:sldMk cId="3959299767" sldId="256"/>
        </pc:sldMkLst>
        <pc:spChg chg="mod">
          <ac:chgData name="Utente guest" userId="" providerId="Windows Live" clId="Web-{95ED5DA0-8A42-41E1-AAC8-50F80E2D747D}" dt="2024-03-12T08:54:34.032" v="140" actId="20577"/>
          <ac:spMkLst>
            <pc:docMk/>
            <pc:sldMk cId="3959299767" sldId="256"/>
            <ac:spMk id="2" creationId="{0E128B53-692C-54D2-CD97-33E87CA43C9A}"/>
          </ac:spMkLst>
        </pc:spChg>
        <pc:spChg chg="mod">
          <ac:chgData name="Utente guest" userId="" providerId="Windows Live" clId="Web-{95ED5DA0-8A42-41E1-AAC8-50F80E2D747D}" dt="2024-03-12T08:55:09.518" v="141" actId="20577"/>
          <ac:spMkLst>
            <pc:docMk/>
            <pc:sldMk cId="3959299767" sldId="256"/>
            <ac:spMk id="3" creationId="{86A0D300-1CA8-D586-CE8E-894AFEF83F6A}"/>
          </ac:spMkLst>
        </pc:spChg>
        <pc:picChg chg="add del mod">
          <ac:chgData name="Utente guest" userId="" providerId="Windows Live" clId="Web-{95ED5DA0-8A42-41E1-AAC8-50F80E2D747D}" dt="2024-03-12T09:04:00.708" v="144"/>
          <ac:picMkLst>
            <pc:docMk/>
            <pc:sldMk cId="3959299767" sldId="256"/>
            <ac:picMk id="6" creationId="{F1A98A11-DE8B-3B8B-FB3D-1C8FD233A7F9}"/>
          </ac:picMkLst>
        </pc:picChg>
      </pc:sldChg>
      <pc:sldChg chg="addSp delSp modSp new mod setBg">
        <pc:chgData name="Utente guest" userId="" providerId="Windows Live" clId="Web-{95ED5DA0-8A42-41E1-AAC8-50F80E2D747D}" dt="2024-03-12T09:05:30.711" v="196" actId="20577"/>
        <pc:sldMkLst>
          <pc:docMk/>
          <pc:sldMk cId="2573330464" sldId="257"/>
        </pc:sldMkLst>
        <pc:spChg chg="mod">
          <ac:chgData name="Utente guest" userId="" providerId="Windows Live" clId="Web-{95ED5DA0-8A42-41E1-AAC8-50F80E2D747D}" dt="2024-03-12T09:04:51.023" v="158" actId="20577"/>
          <ac:spMkLst>
            <pc:docMk/>
            <pc:sldMk cId="2573330464" sldId="257"/>
            <ac:spMk id="2" creationId="{4EFDB31A-F44F-BFF3-C1EF-143E97E3C30E}"/>
          </ac:spMkLst>
        </pc:spChg>
        <pc:spChg chg="mod">
          <ac:chgData name="Utente guest" userId="" providerId="Windows Live" clId="Web-{95ED5DA0-8A42-41E1-AAC8-50F80E2D747D}" dt="2024-03-12T09:05:30.711" v="196" actId="20577"/>
          <ac:spMkLst>
            <pc:docMk/>
            <pc:sldMk cId="2573330464" sldId="257"/>
            <ac:spMk id="3" creationId="{D304BB6C-7299-C41D-E263-9A3DC0DBCBC8}"/>
          </ac:spMkLst>
        </pc:spChg>
        <pc:spChg chg="add del">
          <ac:chgData name="Utente guest" userId="" providerId="Windows Live" clId="Web-{95ED5DA0-8A42-41E1-AAC8-50F80E2D747D}" dt="2024-03-12T09:04:28.897" v="147"/>
          <ac:spMkLst>
            <pc:docMk/>
            <pc:sldMk cId="2573330464" sldId="257"/>
            <ac:spMk id="9" creationId="{19F9BF86-FE94-4517-B97D-026C7515E589}"/>
          </ac:spMkLst>
        </pc:spChg>
        <pc:spChg chg="add del">
          <ac:chgData name="Utente guest" userId="" providerId="Windows Live" clId="Web-{95ED5DA0-8A42-41E1-AAC8-50F80E2D747D}" dt="2024-03-12T09:04:28.897" v="147"/>
          <ac:spMkLst>
            <pc:docMk/>
            <pc:sldMk cId="2573330464" sldId="257"/>
            <ac:spMk id="11" creationId="{9E9D00D9-C4F5-471E-BE2C-126CB112A6BD}"/>
          </ac:spMkLst>
        </pc:spChg>
        <pc:spChg chg="add del">
          <ac:chgData name="Utente guest" userId="" providerId="Windows Live" clId="Web-{95ED5DA0-8A42-41E1-AAC8-50F80E2D747D}" dt="2024-03-12T09:04:36.631" v="149"/>
          <ac:spMkLst>
            <pc:docMk/>
            <pc:sldMk cId="2573330464" sldId="257"/>
            <ac:spMk id="15" creationId="{46B9231A-B34B-4A29-A6AC-532E1EE81575}"/>
          </ac:spMkLst>
        </pc:spChg>
        <pc:spChg chg="add del">
          <ac:chgData name="Utente guest" userId="" providerId="Windows Live" clId="Web-{95ED5DA0-8A42-41E1-AAC8-50F80E2D747D}" dt="2024-03-12T09:04:36.631" v="149"/>
          <ac:spMkLst>
            <pc:docMk/>
            <pc:sldMk cId="2573330464" sldId="257"/>
            <ac:spMk id="16" creationId="{19F9BF86-FE94-4517-B97D-026C7515E589}"/>
          </ac:spMkLst>
        </pc:spChg>
        <pc:spChg chg="add">
          <ac:chgData name="Utente guest" userId="" providerId="Windows Live" clId="Web-{95ED5DA0-8A42-41E1-AAC8-50F80E2D747D}" dt="2024-03-12T09:04:36.631" v="150"/>
          <ac:spMkLst>
            <pc:docMk/>
            <pc:sldMk cId="2573330464" sldId="257"/>
            <ac:spMk id="19" creationId="{19F9BF86-FE94-4517-B97D-026C7515E589}"/>
          </ac:spMkLst>
        </pc:spChg>
        <pc:spChg chg="add">
          <ac:chgData name="Utente guest" userId="" providerId="Windows Live" clId="Web-{95ED5DA0-8A42-41E1-AAC8-50F80E2D747D}" dt="2024-03-12T09:04:36.631" v="150"/>
          <ac:spMkLst>
            <pc:docMk/>
            <pc:sldMk cId="2573330464" sldId="257"/>
            <ac:spMk id="20" creationId="{9E9D00D9-C4F5-471E-BE2C-126CB112A6BD}"/>
          </ac:spMkLst>
        </pc:spChg>
        <pc:picChg chg="add mod ord">
          <ac:chgData name="Utente guest" userId="" providerId="Windows Live" clId="Web-{95ED5DA0-8A42-41E1-AAC8-50F80E2D747D}" dt="2024-03-12T09:04:36.631" v="150"/>
          <ac:picMkLst>
            <pc:docMk/>
            <pc:sldMk cId="2573330464" sldId="257"/>
            <ac:picMk id="4" creationId="{BE7522BB-7F83-9412-1779-D001E443507D}"/>
          </ac:picMkLst>
        </pc:picChg>
        <pc:cxnChg chg="add del">
          <ac:chgData name="Utente guest" userId="" providerId="Windows Live" clId="Web-{95ED5DA0-8A42-41E1-AAC8-50F80E2D747D}" dt="2024-03-12T09:04:28.897" v="147"/>
          <ac:cxnSpMkLst>
            <pc:docMk/>
            <pc:sldMk cId="2573330464" sldId="257"/>
            <ac:cxnSpMk id="13" creationId="{97CC2FE6-3AD0-4131-B4BC-1F4D65E25E13}"/>
          </ac:cxnSpMkLst>
        </pc:cxnChg>
        <pc:cxnChg chg="add del">
          <ac:chgData name="Utente guest" userId="" providerId="Windows Live" clId="Web-{95ED5DA0-8A42-41E1-AAC8-50F80E2D747D}" dt="2024-03-12T09:04:36.631" v="149"/>
          <ac:cxnSpMkLst>
            <pc:docMk/>
            <pc:sldMk cId="2573330464" sldId="257"/>
            <ac:cxnSpMk id="17" creationId="{F0CE0765-E93C-4D37-9D5F-D464EFB10FA7}"/>
          </ac:cxnSpMkLst>
        </pc:cxnChg>
        <pc:cxnChg chg="add">
          <ac:chgData name="Utente guest" userId="" providerId="Windows Live" clId="Web-{95ED5DA0-8A42-41E1-AAC8-50F80E2D747D}" dt="2024-03-12T09:04:36.631" v="150"/>
          <ac:cxnSpMkLst>
            <pc:docMk/>
            <pc:sldMk cId="2573330464" sldId="257"/>
            <ac:cxnSpMk id="21" creationId="{97CC2FE6-3AD0-4131-B4BC-1F4D65E25E13}"/>
          </ac:cxnSpMkLst>
        </pc:cxnChg>
      </pc:sldChg>
      <pc:sldChg chg="addSp delSp modSp mod setBg">
        <pc:chgData name="Utente guest" userId="" providerId="Windows Live" clId="Web-{95ED5DA0-8A42-41E1-AAC8-50F80E2D747D}" dt="2024-03-12T09:35:26.104" v="290"/>
        <pc:sldMkLst>
          <pc:docMk/>
          <pc:sldMk cId="447541252" sldId="258"/>
        </pc:sldMkLst>
        <pc:spChg chg="mod">
          <ac:chgData name="Utente guest" userId="" providerId="Windows Live" clId="Web-{95ED5DA0-8A42-41E1-AAC8-50F80E2D747D}" dt="2024-03-12T09:35:08.385" v="288" actId="20577"/>
          <ac:spMkLst>
            <pc:docMk/>
            <pc:sldMk cId="447541252" sldId="258"/>
            <ac:spMk id="2" creationId="{1DC87354-D3DB-4557-FB84-F3990754866E}"/>
          </ac:spMkLst>
        </pc:spChg>
        <pc:spChg chg="mod">
          <ac:chgData name="Utente guest" userId="" providerId="Windows Live" clId="Web-{95ED5DA0-8A42-41E1-AAC8-50F80E2D747D}" dt="2024-03-12T09:34:52.900" v="286" actId="20577"/>
          <ac:spMkLst>
            <pc:docMk/>
            <pc:sldMk cId="447541252" sldId="258"/>
            <ac:spMk id="3" creationId="{A6925D04-1CB9-8B98-25FE-BB6744EF1630}"/>
          </ac:spMkLst>
        </pc:spChg>
        <pc:spChg chg="add">
          <ac:chgData name="Utente guest" userId="" providerId="Windows Live" clId="Web-{95ED5DA0-8A42-41E1-AAC8-50F80E2D747D}" dt="2024-03-12T09:30:43.214" v="215"/>
          <ac:spMkLst>
            <pc:docMk/>
            <pc:sldMk cId="447541252" sldId="258"/>
            <ac:spMk id="10" creationId="{19F9BF86-FE94-4517-B97D-026C7515E589}"/>
          </ac:spMkLst>
        </pc:spChg>
        <pc:picChg chg="add mod">
          <ac:chgData name="Utente guest" userId="" providerId="Windows Live" clId="Web-{95ED5DA0-8A42-41E1-AAC8-50F80E2D747D}" dt="2024-03-12T09:30:43.214" v="215"/>
          <ac:picMkLst>
            <pc:docMk/>
            <pc:sldMk cId="447541252" sldId="258"/>
            <ac:picMk id="5" creationId="{EE824614-EA0B-D432-70B9-D7A72216F62B}"/>
          </ac:picMkLst>
        </pc:picChg>
        <pc:picChg chg="add del mod ord">
          <ac:chgData name="Utente guest" userId="" providerId="Windows Live" clId="Web-{95ED5DA0-8A42-41E1-AAC8-50F80E2D747D}" dt="2024-03-12T09:35:26.104" v="290"/>
          <ac:picMkLst>
            <pc:docMk/>
            <pc:sldMk cId="447541252" sldId="258"/>
            <ac:picMk id="7" creationId="{3077BC85-307C-008C-DC4D-841BA35C553C}"/>
          </ac:picMkLst>
        </pc:picChg>
        <pc:cxnChg chg="add">
          <ac:chgData name="Utente guest" userId="" providerId="Windows Live" clId="Web-{95ED5DA0-8A42-41E1-AAC8-50F80E2D747D}" dt="2024-03-12T09:30:43.214" v="215"/>
          <ac:cxnSpMkLst>
            <pc:docMk/>
            <pc:sldMk cId="447541252" sldId="258"/>
            <ac:cxnSpMk id="12" creationId="{8CED01B4-40F2-4CAE-8062-1D4CE8454C35}"/>
          </ac:cxnSpMkLst>
        </pc:cxnChg>
      </pc:sldChg>
      <pc:sldChg chg="del">
        <pc:chgData name="Utente guest" userId="" providerId="Windows Live" clId="Web-{95ED5DA0-8A42-41E1-AAC8-50F80E2D747D}" dt="2024-03-12T09:43:27.823" v="291"/>
        <pc:sldMkLst>
          <pc:docMk/>
          <pc:sldMk cId="433671850" sldId="259"/>
        </pc:sldMkLst>
      </pc:sldChg>
      <pc:sldChg chg="add replId">
        <pc:chgData name="Utente guest" userId="" providerId="Windows Live" clId="Web-{95ED5DA0-8A42-41E1-AAC8-50F80E2D747D}" dt="2024-03-12T09:43:37.511" v="293"/>
        <pc:sldMkLst>
          <pc:docMk/>
          <pc:sldMk cId="3644310401" sldId="259"/>
        </pc:sldMkLst>
      </pc:sldChg>
      <pc:sldChg chg="del">
        <pc:chgData name="Utente guest" userId="" providerId="Windows Live" clId="Web-{95ED5DA0-8A42-41E1-AAC8-50F80E2D747D}" dt="2024-03-12T09:43:31.573" v="292"/>
        <pc:sldMkLst>
          <pc:docMk/>
          <pc:sldMk cId="2739404388" sldId="260"/>
        </pc:sldMkLst>
      </pc:sldChg>
      <pc:sldChg chg="modSp add replId">
        <pc:chgData name="Utente guest" userId="" providerId="Windows Live" clId="Web-{95ED5DA0-8A42-41E1-AAC8-50F80E2D747D}" dt="2024-03-12T09:49:18.069" v="298"/>
        <pc:sldMkLst>
          <pc:docMk/>
          <pc:sldMk cId="3029013807" sldId="260"/>
        </pc:sldMkLst>
        <pc:picChg chg="mod">
          <ac:chgData name="Utente guest" userId="" providerId="Windows Live" clId="Web-{95ED5DA0-8A42-41E1-AAC8-50F80E2D747D}" dt="2024-03-12T09:49:18.069" v="298"/>
          <ac:picMkLst>
            <pc:docMk/>
            <pc:sldMk cId="3029013807" sldId="260"/>
            <ac:picMk id="7" creationId="{3077BC85-307C-008C-DC4D-841BA35C553C}"/>
          </ac:picMkLst>
        </pc:picChg>
      </pc:sldChg>
      <pc:sldChg chg="add del replId">
        <pc:chgData name="Utente guest" userId="" providerId="Windows Live" clId="Web-{95ED5DA0-8A42-41E1-AAC8-50F80E2D747D}" dt="2024-03-12T09:46:52.252" v="296"/>
        <pc:sldMkLst>
          <pc:docMk/>
          <pc:sldMk cId="359716427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7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viola, Policromia&#10;&#10;Descrizione generata automaticamente">
            <a:extLst>
              <a:ext uri="{FF2B5EF4-FFF2-40B4-BE49-F238E27FC236}">
                <a16:creationId xmlns:a16="http://schemas.microsoft.com/office/drawing/2014/main" id="{BE7522BB-7F83-9412-1779-D001E4435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98" b="2825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FDB31A-F44F-BFF3-C1EF-143E97E3C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Gara dadi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04BB6C-7299-C41D-E263-9A3DC0DBC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892948" cy="8129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00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Gabanella</a:t>
            </a:r>
            <a:r>
              <a:rPr lang="it-IT" sz="200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00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leonardo</a:t>
            </a:r>
            <a:endParaRPr lang="it-IT" sz="2000">
              <a:solidFill>
                <a:schemeClr val="bg1"/>
              </a:solidFill>
              <a:latin typeface="Arial"/>
              <a:ea typeface="+mj-ea"/>
              <a:cs typeface="Arial"/>
            </a:endParaRPr>
          </a:p>
          <a:p>
            <a:r>
              <a:rPr lang="it-IT" sz="200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Mizzon</a:t>
            </a:r>
            <a:r>
              <a:rPr lang="it-IT" sz="2000">
                <a:solidFill>
                  <a:schemeClr val="bg1"/>
                </a:solidFill>
                <a:latin typeface="Arial"/>
                <a:ea typeface="+mj-ea"/>
                <a:cs typeface="Arial"/>
              </a:rPr>
              <a:t> Alessandro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3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viola, Policromia&#10;&#10;Descrizione generata automaticamente">
            <a:extLst>
              <a:ext uri="{FF2B5EF4-FFF2-40B4-BE49-F238E27FC236}">
                <a16:creationId xmlns:a16="http://schemas.microsoft.com/office/drawing/2014/main" id="{3077BC85-307C-008C-DC4D-841BA35C5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 t="15498" b="2825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DC87354-D3DB-4557-FB84-F3990754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275145"/>
            <a:ext cx="4323907" cy="2793321"/>
          </a:xfrm>
        </p:spPr>
        <p:txBody>
          <a:bodyPr anchor="t">
            <a:normAutofit/>
          </a:bodyPr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Come giocare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925D04-1CB9-8B98-25FE-BB6744EF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AAAAAAAAAAAAAA</a:t>
            </a:r>
          </a:p>
        </p:txBody>
      </p:sp>
      <p:pic>
        <p:nvPicPr>
          <p:cNvPr id="5" name="Immagine 4" descr="Immagine che contiene viola, Policromia&#10;&#10;Descrizione generata automaticamente">
            <a:extLst>
              <a:ext uri="{FF2B5EF4-FFF2-40B4-BE49-F238E27FC236}">
                <a16:creationId xmlns:a16="http://schemas.microsoft.com/office/drawing/2014/main" id="{EE824614-EA0B-D432-70B9-D7A72216F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98" b="28252"/>
          <a:stretch/>
        </p:blipFill>
        <p:spPr>
          <a:xfrm>
            <a:off x="6149163" y="1910427"/>
            <a:ext cx="5399370" cy="30371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4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viola, Policromia&#10;&#10;Descrizione generata automaticamente">
            <a:extLst>
              <a:ext uri="{FF2B5EF4-FFF2-40B4-BE49-F238E27FC236}">
                <a16:creationId xmlns:a16="http://schemas.microsoft.com/office/drawing/2014/main" id="{3077BC85-307C-008C-DC4D-841BA35C5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 t="15498" b="2825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DC87354-D3DB-4557-FB84-F3990754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275145"/>
            <a:ext cx="4323907" cy="2793321"/>
          </a:xfrm>
        </p:spPr>
        <p:txBody>
          <a:bodyPr anchor="t">
            <a:normAutofit/>
          </a:bodyPr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Come giocare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925D04-1CB9-8B98-25FE-BB6744EF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AAAAAAAAAAAAAA</a:t>
            </a:r>
          </a:p>
        </p:txBody>
      </p:sp>
      <p:pic>
        <p:nvPicPr>
          <p:cNvPr id="5" name="Immagine 4" descr="Immagine che contiene viola, Policromia&#10;&#10;Descrizione generata automaticamente">
            <a:extLst>
              <a:ext uri="{FF2B5EF4-FFF2-40B4-BE49-F238E27FC236}">
                <a16:creationId xmlns:a16="http://schemas.microsoft.com/office/drawing/2014/main" id="{EE824614-EA0B-D432-70B9-D7A72216F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98" b="28252"/>
          <a:stretch/>
        </p:blipFill>
        <p:spPr>
          <a:xfrm>
            <a:off x="6149163" y="1910427"/>
            <a:ext cx="5399370" cy="30371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1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viola, Policromia&#10;&#10;Descrizione generata automaticamente">
            <a:extLst>
              <a:ext uri="{FF2B5EF4-FFF2-40B4-BE49-F238E27FC236}">
                <a16:creationId xmlns:a16="http://schemas.microsoft.com/office/drawing/2014/main" id="{3077BC85-307C-008C-DC4D-841BA35C5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 t="15498" b="2825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effectLst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DC87354-D3DB-4557-FB84-F3990754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275145"/>
            <a:ext cx="4323907" cy="2793321"/>
          </a:xfrm>
        </p:spPr>
        <p:txBody>
          <a:bodyPr anchor="t">
            <a:normAutofit/>
          </a:bodyPr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Come giocare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925D04-1CB9-8B98-25FE-BB6744EF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23906" cy="1287887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AAAAAAAAAAAAAA</a:t>
            </a:r>
          </a:p>
        </p:txBody>
      </p:sp>
      <p:pic>
        <p:nvPicPr>
          <p:cNvPr id="5" name="Immagine 4" descr="Immagine che contiene viola, Policromia&#10;&#10;Descrizione generata automaticamente">
            <a:extLst>
              <a:ext uri="{FF2B5EF4-FFF2-40B4-BE49-F238E27FC236}">
                <a16:creationId xmlns:a16="http://schemas.microsoft.com/office/drawing/2014/main" id="{EE824614-EA0B-D432-70B9-D7A72216F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98" b="28252"/>
          <a:stretch/>
        </p:blipFill>
        <p:spPr>
          <a:xfrm>
            <a:off x="6149163" y="1910427"/>
            <a:ext cx="5399370" cy="30371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01380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DashVTI</vt:lpstr>
      <vt:lpstr>Gara dadi</vt:lpstr>
      <vt:lpstr>Come giocare</vt:lpstr>
      <vt:lpstr>Come giocare</vt:lpstr>
      <vt:lpstr>Come giocare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Mizzon</dc:creator>
  <cp:revision>1</cp:revision>
  <dcterms:created xsi:type="dcterms:W3CDTF">2024-03-11T21:01:37Z</dcterms:created>
  <dcterms:modified xsi:type="dcterms:W3CDTF">2024-03-12T09:49:30Z</dcterms:modified>
</cp:coreProperties>
</file>