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4" r:id="rId6"/>
    <p:sldId id="260" r:id="rId7"/>
    <p:sldId id="256" r:id="rId8"/>
    <p:sldId id="257" r:id="rId9"/>
    <p:sldId id="258" r:id="rId10"/>
    <p:sldId id="259" r:id="rId11"/>
    <p:sldId id="262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9F3C5-26B7-425E-A6F3-F873D38088CD}" v="205" dt="2022-10-02T16:23:1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ableStyles" Target="tableStyles.xml" Id="rId17" /><Relationship Type="http://schemas.openxmlformats.org/officeDocument/2006/relationships/slide" Target="slides/slide1.xml" Id="rId2" /><Relationship Type="http://schemas.openxmlformats.org/officeDocument/2006/relationships/theme" Target="theme/theme1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5" /><Relationship Type="http://schemas.openxmlformats.org/officeDocument/2006/relationships/slide" Target="slides/slide9.xml" Id="rId10" /><Relationship Type="http://schemas.microsoft.com/office/2015/10/relationships/revisionInfo" Target="revisionInfo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presProps" Target="pres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CKnqCrQlY8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XqBs1P7Wrc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1UoDXPyL2w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MUyLsH7w1A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trTpwbjo8?feature=oembed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nino vestido com propulsor a jato">
            <a:extLst>
              <a:ext uri="{FF2B5EF4-FFF2-40B4-BE49-F238E27FC236}">
                <a16:creationId xmlns:a16="http://schemas.microsoft.com/office/drawing/2014/main" id="{B12B7960-AE02-4185-3383-FCF0009E1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BFE6F-7275-A437-266B-B6BDD797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7369533" cy="32041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dirty="0"/>
              <a:t>BEM VINDOS!</a:t>
            </a:r>
            <a:endParaRPr lang="en-US" sz="800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355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7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9BBD357E-978A-1DED-9C09-C3CA41A36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7" r="6119" b="-3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7" name="Imagem 7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6449762-D1E1-3FCC-5671-DAEB548B5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r="5166" b="-3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8" name="Imagem 17">
            <a:extLst>
              <a:ext uri="{FF2B5EF4-FFF2-40B4-BE49-F238E27FC236}">
                <a16:creationId xmlns:a16="http://schemas.microsoft.com/office/drawing/2014/main" id="{620F1BFD-ACD8-03B9-C7CF-CB7C87EA56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72" r="1462" b="-3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633DE81-80FA-9815-C76C-CDAC003E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23" y="726424"/>
            <a:ext cx="5294716" cy="5294716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>
            <a:extLst>
              <a:ext uri="{FF2B5EF4-FFF2-40B4-BE49-F238E27FC236}">
                <a16:creationId xmlns:a16="http://schemas.microsoft.com/office/drawing/2014/main" id="{4CC57EF2-DFF8-5E3E-6D2C-2004ABD3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4" y="792686"/>
            <a:ext cx="5051759" cy="50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9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D8B278-5F01-52D6-28B6-F11B2F7D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  <a:cs typeface="Calibri Light"/>
              </a:rPr>
              <a:t>UM AMIGO INESQUECIVEL</a:t>
            </a:r>
            <a:endParaRPr lang="pt-BR" sz="4000">
              <a:solidFill>
                <a:srgbClr val="FFFFFF"/>
              </a:solidFill>
            </a:endParaRPr>
          </a:p>
        </p:txBody>
      </p:sp>
      <p:pic>
        <p:nvPicPr>
          <p:cNvPr id="4" name="Mídia Online 3" title="Pentecostes - A descida do Espírito Santo infantil - Pentecostes infantil - animação Saddleback Kids">
            <a:hlinkClick r:id="" action="ppaction://media"/>
            <a:extLst>
              <a:ext uri="{FF2B5EF4-FFF2-40B4-BE49-F238E27FC236}">
                <a16:creationId xmlns:a16="http://schemas.microsoft.com/office/drawing/2014/main" id="{239E5E74-21F4-EF3A-BFCA-210EA6D9808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11259" y="327716"/>
            <a:ext cx="7719390" cy="6256129"/>
          </a:xfrm>
        </p:spPr>
      </p:pic>
    </p:spTree>
    <p:extLst>
      <p:ext uri="{BB962C8B-B14F-4D97-AF65-F5344CB8AC3E}">
        <p14:creationId xmlns:p14="http://schemas.microsoft.com/office/powerpoint/2010/main" val="193251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ídia Online 3" title="Companheiros de aventura | 6 | Lagoinha One Kids (Lyric Vídeo) - Lagoinha One">
            <a:hlinkClick r:id="" action="ppaction://media"/>
            <a:extLst>
              <a:ext uri="{FF2B5EF4-FFF2-40B4-BE49-F238E27FC236}">
                <a16:creationId xmlns:a16="http://schemas.microsoft.com/office/drawing/2014/main" id="{4F5FAE8B-A3BD-5238-B545-F89EA4B015C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ídia Online 3" title="Amigo de Deus | DVD Amigo de Deus | Crianças Diante do Trono">
            <a:hlinkClick r:id="" action="ppaction://media"/>
            <a:extLst>
              <a:ext uri="{FF2B5EF4-FFF2-40B4-BE49-F238E27FC236}">
                <a16:creationId xmlns:a16="http://schemas.microsoft.com/office/drawing/2014/main" id="{2C903850-40A7-DE60-A057-88B7364FC80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0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ídia Online 3" title="A - M - I - G - O | DVD Amigo de Deus | Crianças Diante do Trono">
            <a:hlinkClick r:id="" action="ppaction://media"/>
            <a:extLst>
              <a:ext uri="{FF2B5EF4-FFF2-40B4-BE49-F238E27FC236}">
                <a16:creationId xmlns:a16="http://schemas.microsoft.com/office/drawing/2014/main" id="{9DFD98EC-B1DA-D3C9-EED5-0446AD9924B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AEE0AE-7762-CC59-7F26-BFEA3C3B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OFERTAR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64F43A77-3D04-B3B6-982A-8272BB26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23" y="2091095"/>
            <a:ext cx="4621205" cy="4206240"/>
          </a:xfrm>
          <a:prstGeom prst="rect">
            <a:avLst/>
          </a:prstGeom>
        </p:spPr>
      </p:pic>
      <p:pic>
        <p:nvPicPr>
          <p:cNvPr id="4" name="Mídia Online 3" title="A oferta da viúva pobre - Episódio 9">
            <a:hlinkClick r:id="" action="ppaction://media"/>
            <a:extLst>
              <a:ext uri="{FF2B5EF4-FFF2-40B4-BE49-F238E27FC236}">
                <a16:creationId xmlns:a16="http://schemas.microsoft.com/office/drawing/2014/main" id="{E05D2C61-FDE9-E3AD-AA0F-DE8F74FBAA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211408" y="2152375"/>
            <a:ext cx="5431536" cy="40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1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F79D53-1965-5520-4F7F-E48D5BD0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09" y="2353641"/>
            <a:ext cx="9770168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OS DISCIPULOS DE JESUS</a:t>
            </a:r>
            <a:endParaRPr lang="en-US" sz="7200" kern="1200">
              <a:solidFill>
                <a:schemeClr val="accent1">
                  <a:lumMod val="5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8A4E07F-1B3F-1F76-D326-1A293D986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1"/>
          <a:stretch/>
        </p:blipFill>
        <p:spPr>
          <a:xfrm>
            <a:off x="-6507" y="1183339"/>
            <a:ext cx="4046132" cy="5707537"/>
          </a:xfrm>
          <a:prstGeom prst="rect">
            <a:avLst/>
          </a:prstGeom>
        </p:spPr>
      </p:pic>
      <p:pic>
        <p:nvPicPr>
          <p:cNvPr id="6" name="Imagem 6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812CDF1B-12A8-D2AE-86E0-931EF26F4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442"/>
          <a:stretch/>
        </p:blipFill>
        <p:spPr>
          <a:xfrm>
            <a:off x="4094960" y="10"/>
            <a:ext cx="4029005" cy="5707527"/>
          </a:xfrm>
          <a:prstGeom prst="rect">
            <a:avLst/>
          </a:prstGeom>
        </p:spPr>
      </p:pic>
      <p:pic>
        <p:nvPicPr>
          <p:cNvPr id="8" name="Imagem 9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050664BB-88A4-412F-F1A7-21AB975A7A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5058"/>
          <a:stretch/>
        </p:blipFill>
        <p:spPr>
          <a:xfrm>
            <a:off x="8179347" y="1183339"/>
            <a:ext cx="4012654" cy="57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8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22D148A4-6BE8-8127-77C1-F2B337C46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1" r="1994" b="-3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4" name="Imagem 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9923E1ED-DF75-9937-DED8-C55D2D3EF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7" r="6357" b="-3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7" name="Imagem 7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3FFEE941-F435-0725-9685-882A4A611D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92" r="2742" b="-3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1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64F1457D-A821-3CEF-2E83-750E4FBFA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8" r="-3" b="-3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B62B8116-1060-FE14-1C6D-C4B331F57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1" r="6183" b="-3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DF79C5B4-4AB8-D2C1-65BE-DB89EBD52E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85" r="6149" b="-3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BEM VINDOS!</vt:lpstr>
      <vt:lpstr>Apresentação do PowerPoint</vt:lpstr>
      <vt:lpstr>Apresentação do PowerPoint</vt:lpstr>
      <vt:lpstr>Apresentação do PowerPoint</vt:lpstr>
      <vt:lpstr>OFERTAR</vt:lpstr>
      <vt:lpstr>OS DISCIPULOS DE JESUS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UM AMIGO INESQUECIVEL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147</cp:revision>
  <dcterms:created xsi:type="dcterms:W3CDTF">2022-10-02T14:47:02Z</dcterms:created>
  <dcterms:modified xsi:type="dcterms:W3CDTF">2022-10-02T16:23:18Z</dcterms:modified>
</cp:coreProperties>
</file>