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D75A-0E79-48E8-ABE3-0A3C70F38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DAA1A-77C6-41AD-B148-5CF643134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E9F83-B3E7-4D0B-805C-047C8C05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ED2E-DC81-431E-B39D-F8E5A5C5F12B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3E46D-CD0D-4517-BA82-AFE0F5A2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5DD7C-7D0C-48C5-94D8-6589F275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DF1F-9B43-41B6-BF0C-70BB4AD9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2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18421-9C3D-454D-A1E2-E5A61AC0A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12A22-EBAE-4585-8EF5-1DD1826F4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01A6C-ABB7-40BB-B89B-EFD3EBC82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ED2E-DC81-431E-B39D-F8E5A5C5F12B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23897-FB95-4596-91D6-8FF2DFF6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A2889-D74D-4B3F-B8D6-6BC5E5FD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DF1F-9B43-41B6-BF0C-70BB4AD9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5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29764-F246-466E-A4A9-2271F0BAE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30351-953F-4635-A7C2-9B627F109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3E065-C939-474A-AF82-2739E6A7D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ED2E-DC81-431E-B39D-F8E5A5C5F12B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E5393-89DB-424F-8E80-DAD49A6A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9FBF6-89DA-45C0-86CB-AA0CB994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DF1F-9B43-41B6-BF0C-70BB4AD9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6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1A5-484D-40D6-AF2F-F2BDA453A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830F0-7DB8-42FF-A63B-ACC099435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2A7CB-4637-40C3-8968-C37E23F0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ED2E-DC81-431E-B39D-F8E5A5C5F12B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A3494-7C78-48F4-8659-E3ACC671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F2390-C029-4C7E-B56C-F8ADC4AE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DF1F-9B43-41B6-BF0C-70BB4AD9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12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F3EC-E216-452A-A16C-844CE9660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43215-A888-4437-ACCD-5539903D4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6EC3B-BB5F-4787-AC22-323E3564A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ED2E-DC81-431E-B39D-F8E5A5C5F12B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288DC-283B-458B-8383-D0434108B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14330-3FB6-4D3C-8103-BE662B54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DF1F-9B43-41B6-BF0C-70BB4AD9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12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8E64-31DC-4959-A38B-DB9981D4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639D4-7EBC-4F38-97F9-F8E39FE52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E4D24-2CBC-4E88-8582-5E8C79251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A1E23-92CE-429D-9BA3-4F9D665D1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ED2E-DC81-431E-B39D-F8E5A5C5F12B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3D1EC-5B17-4142-8638-EEFD4014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B96B6-B0E9-45C8-8748-F0C838C8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DF1F-9B43-41B6-BF0C-70BB4AD9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8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73F0A-835B-402A-9214-7BE25D3D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A4A3E-1858-4BB8-AB1C-3F93557E0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E156B-19F1-4ED6-9312-E595183FA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92267-F474-4FC6-BA3C-56DCCEE56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AF340-AC54-49EB-95A6-9D255EE98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ED4CAA-15A8-4C5F-9B43-D060A4D04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ED2E-DC81-431E-B39D-F8E5A5C5F12B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73D30D-09DA-4541-9E37-269714D9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7EEACD-8C18-4CED-B0B5-3E2FC08E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DF1F-9B43-41B6-BF0C-70BB4AD9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1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CBE7D-5735-43A5-B7F4-DF5DCE1E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D66ACC-F5AC-4504-8CB2-D1336A745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ED2E-DC81-431E-B39D-F8E5A5C5F12B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E3F628-4EAD-4F1C-87FD-15370C3F0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A796E-846D-4114-874E-6206D97CC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DF1F-9B43-41B6-BF0C-70BB4AD9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6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54D88F-534E-433B-BFC2-89760E1A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ED2E-DC81-431E-B39D-F8E5A5C5F12B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02B62E-4C6F-4F63-845D-649724D1F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80653-9F93-425C-9DFC-F8BDADA04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DF1F-9B43-41B6-BF0C-70BB4AD9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47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0BE9-407A-4D1A-99A3-09AD74CE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1AA2C-1CB4-465D-9F28-9FDEE4FD3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95B8F-310A-4910-92D7-996DFFB6B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C5A8A-757E-4741-BE90-983C67E88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ED2E-DC81-431E-B39D-F8E5A5C5F12B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009CF-75E3-4EB7-8D38-D8FD433A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98C69-3ECD-4FEE-B91D-7F7D4ED24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DF1F-9B43-41B6-BF0C-70BB4AD9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9C29-9900-4093-846C-CE711CB9C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16DC6F-0561-4FE5-B091-F45306A67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B1636-3321-4D87-92C2-2053DB984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826C4-B7AD-4A04-9FA4-1C4E66DA6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ED2E-DC81-431E-B39D-F8E5A5C5F12B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C82A1-97BC-4F00-9386-C9BDEC1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AE49A-ECDB-4633-81D7-2F45DED5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DF1F-9B43-41B6-BF0C-70BB4AD9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48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3B82B4-F9C6-4668-BA58-704FB8DEE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616F9-70B6-4953-B7A4-2196D0DC4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B0893-7FC4-42CF-AABF-4B57FAF7F8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BED2E-DC81-431E-B39D-F8E5A5C5F12B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89030-DD47-4FDA-8E41-AD629EC76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2302-2535-4BDF-BEA5-D8ABF4546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3DF1F-9B43-41B6-BF0C-70BB4AD9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3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jpe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0CDC8-D536-49D7-9FAA-0EAA7C0DE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982" y="374081"/>
            <a:ext cx="9144000" cy="50030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Micro Service Architecture &amp; Deployment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B117B1-095A-4AAB-A817-0CFB50E7FF75}"/>
              </a:ext>
            </a:extLst>
          </p:cNvPr>
          <p:cNvSpPr/>
          <p:nvPr/>
        </p:nvSpPr>
        <p:spPr>
          <a:xfrm>
            <a:off x="6455041" y="2392219"/>
            <a:ext cx="3895771" cy="3685308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4" descr="Manually Create an Azure SQL Virtual Machine | xTEN">
            <a:extLst>
              <a:ext uri="{FF2B5EF4-FFF2-40B4-BE49-F238E27FC236}">
                <a16:creationId xmlns:a16="http://schemas.microsoft.com/office/drawing/2014/main" id="{C4D3CC32-D015-4E18-AE53-4623D7794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939" y="4953864"/>
            <a:ext cx="387854" cy="4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5A97E1-7ED7-4FB2-9CDD-3B9CC8ED06A1}"/>
              </a:ext>
            </a:extLst>
          </p:cNvPr>
          <p:cNvSpPr txBox="1"/>
          <p:nvPr/>
        </p:nvSpPr>
        <p:spPr>
          <a:xfrm>
            <a:off x="6850233" y="3170805"/>
            <a:ext cx="4187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POD1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B4DF01-066F-42AF-9788-C01A37B72E3B}"/>
              </a:ext>
            </a:extLst>
          </p:cNvPr>
          <p:cNvCxnSpPr>
            <a:cxnSpLocks/>
          </p:cNvCxnSpPr>
          <p:nvPr/>
        </p:nvCxnSpPr>
        <p:spPr>
          <a:xfrm flipV="1">
            <a:off x="7326749" y="5113101"/>
            <a:ext cx="854190" cy="8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9E351B-ACBD-44A2-9D3C-578D11699162}"/>
              </a:ext>
            </a:extLst>
          </p:cNvPr>
          <p:cNvSpPr txBox="1"/>
          <p:nvPr/>
        </p:nvSpPr>
        <p:spPr>
          <a:xfrm>
            <a:off x="6805325" y="4218957"/>
            <a:ext cx="4187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POD2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BB5937-B646-4BED-8565-9A878C55EE6A}"/>
              </a:ext>
            </a:extLst>
          </p:cNvPr>
          <p:cNvSpPr txBox="1"/>
          <p:nvPr/>
        </p:nvSpPr>
        <p:spPr>
          <a:xfrm>
            <a:off x="6827923" y="5302073"/>
            <a:ext cx="4187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POD3</a:t>
            </a:r>
          </a:p>
        </p:txBody>
      </p:sp>
      <p:pic>
        <p:nvPicPr>
          <p:cNvPr id="2056" name="Picture 8" descr="Azure Virtual Network Icon, HD Png Download - kindpng">
            <a:extLst>
              <a:ext uri="{FF2B5EF4-FFF2-40B4-BE49-F238E27FC236}">
                <a16:creationId xmlns:a16="http://schemas.microsoft.com/office/drawing/2014/main" id="{E45FF11F-1668-4620-AFCA-9563C2214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364" y="2250426"/>
            <a:ext cx="466700" cy="283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EA4335-E3F7-4F1B-8893-8E5F995D0F67}"/>
              </a:ext>
            </a:extLst>
          </p:cNvPr>
          <p:cNvSpPr/>
          <p:nvPr/>
        </p:nvSpPr>
        <p:spPr>
          <a:xfrm>
            <a:off x="6655064" y="2534011"/>
            <a:ext cx="1447020" cy="3349553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8" name="Picture 10" descr="Azure Virtual Network | Secure Your Applications using VPC | Edureka">
            <a:extLst>
              <a:ext uri="{FF2B5EF4-FFF2-40B4-BE49-F238E27FC236}">
                <a16:creationId xmlns:a16="http://schemas.microsoft.com/office/drawing/2014/main" id="{7FDA253C-D044-4261-B298-D99893979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17123" y="2552958"/>
            <a:ext cx="294859" cy="15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37F12AC-D0DA-46D4-A0F5-0BA864F5ED8B}"/>
              </a:ext>
            </a:extLst>
          </p:cNvPr>
          <p:cNvSpPr txBox="1"/>
          <p:nvPr/>
        </p:nvSpPr>
        <p:spPr>
          <a:xfrm>
            <a:off x="6145304" y="2443257"/>
            <a:ext cx="637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VNET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4249B5B-9275-4FC1-B5A4-4D0C17C344AF}"/>
              </a:ext>
            </a:extLst>
          </p:cNvPr>
          <p:cNvSpPr/>
          <p:nvPr/>
        </p:nvSpPr>
        <p:spPr>
          <a:xfrm>
            <a:off x="8754099" y="2534011"/>
            <a:ext cx="1345464" cy="3349553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10" descr="Azure Virtual Network | Secure Your Applications using VPC | Edureka">
            <a:extLst>
              <a:ext uri="{FF2B5EF4-FFF2-40B4-BE49-F238E27FC236}">
                <a16:creationId xmlns:a16="http://schemas.microsoft.com/office/drawing/2014/main" id="{57501B5A-FF89-422A-847F-A00F5A104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700997" y="2545107"/>
            <a:ext cx="294859" cy="15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VPN Gateway | Microsoft Azure Mono">
            <a:extLst>
              <a:ext uri="{FF2B5EF4-FFF2-40B4-BE49-F238E27FC236}">
                <a16:creationId xmlns:a16="http://schemas.microsoft.com/office/drawing/2014/main" id="{5248FF4A-DF09-4CF0-A029-71A4775BA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91" y="3096267"/>
            <a:ext cx="332733" cy="33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5A31E45-0362-43CB-91D7-4D88E1D2ED3D}"/>
              </a:ext>
            </a:extLst>
          </p:cNvPr>
          <p:cNvCxnSpPr>
            <a:stCxn id="23" idx="1"/>
            <a:endCxn id="2060" idx="1"/>
          </p:cNvCxnSpPr>
          <p:nvPr/>
        </p:nvCxnSpPr>
        <p:spPr>
          <a:xfrm>
            <a:off x="8995856" y="2624987"/>
            <a:ext cx="402235" cy="6376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7914D61E-8890-4BB3-A54B-4A39EE77DE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4018" y="3764227"/>
            <a:ext cx="480877" cy="470646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46219A1-C966-4BCB-8B77-345E328D91B1}"/>
              </a:ext>
            </a:extLst>
          </p:cNvPr>
          <p:cNvCxnSpPr>
            <a:stCxn id="2060" idx="2"/>
            <a:endCxn id="24" idx="0"/>
          </p:cNvCxnSpPr>
          <p:nvPr/>
        </p:nvCxnSpPr>
        <p:spPr>
          <a:xfrm flipH="1">
            <a:off x="9564457" y="3429000"/>
            <a:ext cx="1" cy="33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1A95435C-ADBA-44E4-94B5-592132CB70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49947" y="4628399"/>
            <a:ext cx="628331" cy="673674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FCE84EF-2596-4003-AB8B-5E365B338FFF}"/>
              </a:ext>
            </a:extLst>
          </p:cNvPr>
          <p:cNvCxnSpPr>
            <a:stCxn id="24" idx="2"/>
            <a:endCxn id="30" idx="0"/>
          </p:cNvCxnSpPr>
          <p:nvPr/>
        </p:nvCxnSpPr>
        <p:spPr>
          <a:xfrm flipH="1">
            <a:off x="9564113" y="4234873"/>
            <a:ext cx="344" cy="39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DA5BA50F-CE46-465F-ACF2-016B80245D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11224025" y="2901590"/>
            <a:ext cx="309017" cy="466725"/>
          </a:xfrm>
          <a:prstGeom prst="rect">
            <a:avLst/>
          </a:prstGeom>
        </p:spPr>
      </p:pic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953A902-5B63-4754-9237-628D3D73EA73}"/>
              </a:ext>
            </a:extLst>
          </p:cNvPr>
          <p:cNvCxnSpPr>
            <a:stCxn id="2060" idx="3"/>
            <a:endCxn id="34" idx="3"/>
          </p:cNvCxnSpPr>
          <p:nvPr/>
        </p:nvCxnSpPr>
        <p:spPr>
          <a:xfrm flipV="1">
            <a:off x="9730824" y="3134953"/>
            <a:ext cx="1493201" cy="12768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FB9FE50-8461-45E4-8FA1-656A7A470FB3}"/>
              </a:ext>
            </a:extLst>
          </p:cNvPr>
          <p:cNvSpPr txBox="1"/>
          <p:nvPr/>
        </p:nvSpPr>
        <p:spPr>
          <a:xfrm>
            <a:off x="11075007" y="3368315"/>
            <a:ext cx="7858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On Premise VPN Network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C30E028-C2E7-46FE-9C19-5CCF747BDF1E}"/>
              </a:ext>
            </a:extLst>
          </p:cNvPr>
          <p:cNvSpPr/>
          <p:nvPr/>
        </p:nvSpPr>
        <p:spPr>
          <a:xfrm>
            <a:off x="5180404" y="1555928"/>
            <a:ext cx="5454682" cy="4661992"/>
          </a:xfrm>
          <a:prstGeom prst="round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2" name="Picture 14" descr="Create Your Azure Free Account Today | Microsoft Azure">
            <a:extLst>
              <a:ext uri="{FF2B5EF4-FFF2-40B4-BE49-F238E27FC236}">
                <a16:creationId xmlns:a16="http://schemas.microsoft.com/office/drawing/2014/main" id="{23C52D80-88FD-4EFF-9132-042DBC2DC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11" y="1889783"/>
            <a:ext cx="387806" cy="42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DFF6405-97FE-487E-A37C-9F4566A6DA02}"/>
              </a:ext>
            </a:extLst>
          </p:cNvPr>
          <p:cNvSpPr txBox="1"/>
          <p:nvPr/>
        </p:nvSpPr>
        <p:spPr>
          <a:xfrm>
            <a:off x="9398091" y="1857029"/>
            <a:ext cx="1383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Azure Subscription</a:t>
            </a:r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E64C202A-5FFD-4EA3-84FD-6D8495623C03}"/>
              </a:ext>
            </a:extLst>
          </p:cNvPr>
          <p:cNvSpPr/>
          <p:nvPr/>
        </p:nvSpPr>
        <p:spPr>
          <a:xfrm>
            <a:off x="7284537" y="2790334"/>
            <a:ext cx="281064" cy="2537030"/>
          </a:xfrm>
          <a:prstGeom prst="rightBrace">
            <a:avLst>
              <a:gd name="adj1" fmla="val 8333"/>
              <a:gd name="adj2" fmla="val 415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70" name="Picture 22" descr="Azure - Free Icon Library">
            <a:extLst>
              <a:ext uri="{FF2B5EF4-FFF2-40B4-BE49-F238E27FC236}">
                <a16:creationId xmlns:a16="http://schemas.microsoft.com/office/drawing/2014/main" id="{646DB7B9-B614-4A6D-A2BA-704A114F8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190" y="5878947"/>
            <a:ext cx="413359" cy="41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6E4A31B6-922F-4650-A659-B4937D62FFBC}"/>
              </a:ext>
            </a:extLst>
          </p:cNvPr>
          <p:cNvCxnSpPr>
            <a:cxnSpLocks/>
            <a:stCxn id="2070" idx="0"/>
          </p:cNvCxnSpPr>
          <p:nvPr/>
        </p:nvCxnSpPr>
        <p:spPr>
          <a:xfrm rot="5400000" flipH="1" flipV="1">
            <a:off x="4302387" y="4720860"/>
            <a:ext cx="1750570" cy="565605"/>
          </a:xfrm>
          <a:prstGeom prst="bentConnector3">
            <a:avLst>
              <a:gd name="adj1" fmla="val 985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10753F3-C76B-475B-9DD3-F857F5CEAAF7}"/>
              </a:ext>
            </a:extLst>
          </p:cNvPr>
          <p:cNvSpPr txBox="1"/>
          <p:nvPr/>
        </p:nvSpPr>
        <p:spPr>
          <a:xfrm>
            <a:off x="4622644" y="6239732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Admin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67DFDBD-64A9-4CC0-BB55-864D0DDAB6C2}"/>
              </a:ext>
            </a:extLst>
          </p:cNvPr>
          <p:cNvSpPr txBox="1"/>
          <p:nvPr/>
        </p:nvSpPr>
        <p:spPr>
          <a:xfrm>
            <a:off x="5322422" y="4406280"/>
            <a:ext cx="1248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</a:t>
            </a:r>
          </a:p>
          <a:p>
            <a:r>
              <a:rPr lang="en-US" sz="1200" dirty="0"/>
              <a:t>Gateway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B01E60-3AE3-43B3-B54B-584589886D82}"/>
              </a:ext>
            </a:extLst>
          </p:cNvPr>
          <p:cNvSpPr txBox="1"/>
          <p:nvPr/>
        </p:nvSpPr>
        <p:spPr>
          <a:xfrm>
            <a:off x="6093521" y="1593803"/>
            <a:ext cx="7248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Key Vault</a:t>
            </a:r>
          </a:p>
        </p:txBody>
      </p:sp>
      <p:pic>
        <p:nvPicPr>
          <p:cNvPr id="3074" name="Picture 2" descr="Microsoft #Azure, #Cloud and Enterprise Symbol – Icon Set for #Visio,  PowerPoint, PNG for #ITPRO #Dev #MVPbuzz | Cloud and Datacenter Management  Blog">
            <a:extLst>
              <a:ext uri="{FF2B5EF4-FFF2-40B4-BE49-F238E27FC236}">
                <a16:creationId xmlns:a16="http://schemas.microsoft.com/office/drawing/2014/main" id="{42015DB8-BC72-4227-BD15-2E49A32C4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612" y="1372249"/>
            <a:ext cx="520529" cy="49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B183B1-6038-419C-A37F-36BCE0D7BDAA}"/>
              </a:ext>
            </a:extLst>
          </p:cNvPr>
          <p:cNvCxnSpPr>
            <a:cxnSpLocks/>
            <a:stCxn id="2058" idx="1"/>
            <a:endCxn id="23" idx="3"/>
          </p:cNvCxnSpPr>
          <p:nvPr/>
        </p:nvCxnSpPr>
        <p:spPr>
          <a:xfrm flipV="1">
            <a:off x="8211982" y="2624987"/>
            <a:ext cx="489015" cy="78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B5C04E1-7279-418E-9528-4C1DDA619CAE}"/>
              </a:ext>
            </a:extLst>
          </p:cNvPr>
          <p:cNvSpPr/>
          <p:nvPr/>
        </p:nvSpPr>
        <p:spPr>
          <a:xfrm>
            <a:off x="1142079" y="1809946"/>
            <a:ext cx="1273002" cy="63331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GitHub Logo, history, meaning, symbol, PNG">
            <a:extLst>
              <a:ext uri="{FF2B5EF4-FFF2-40B4-BE49-F238E27FC236}">
                <a16:creationId xmlns:a16="http://schemas.microsoft.com/office/drawing/2014/main" id="{70AD8BA1-33C8-4163-968C-96693D98E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870" y="1959493"/>
            <a:ext cx="708980" cy="39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pos Archives | PRAKTIK Group">
            <a:extLst>
              <a:ext uri="{FF2B5EF4-FFF2-40B4-BE49-F238E27FC236}">
                <a16:creationId xmlns:a16="http://schemas.microsoft.com/office/drawing/2014/main" id="{3ECF7CDE-D78C-413B-ACE8-403CF88E1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858" y="1959493"/>
            <a:ext cx="653330" cy="42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zure DevOps Services | Microsoft Azure">
            <a:extLst>
              <a:ext uri="{FF2B5EF4-FFF2-40B4-BE49-F238E27FC236}">
                <a16:creationId xmlns:a16="http://schemas.microsoft.com/office/drawing/2014/main" id="{DE35E945-D311-453D-867F-95BF8D0B3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996" y="3488956"/>
            <a:ext cx="761983" cy="76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70B5A8-2CFB-4F29-9E0B-C1A6CF79B672}"/>
              </a:ext>
            </a:extLst>
          </p:cNvPr>
          <p:cNvCxnSpPr>
            <a:cxnSpLocks/>
          </p:cNvCxnSpPr>
          <p:nvPr/>
        </p:nvCxnSpPr>
        <p:spPr>
          <a:xfrm>
            <a:off x="3223967" y="3720024"/>
            <a:ext cx="19537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09F805-4C15-477F-80E7-265DF5DA04C8}"/>
              </a:ext>
            </a:extLst>
          </p:cNvPr>
          <p:cNvCxnSpPr/>
          <p:nvPr/>
        </p:nvCxnSpPr>
        <p:spPr>
          <a:xfrm flipV="1">
            <a:off x="3157979" y="2079570"/>
            <a:ext cx="2601265" cy="13769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00F76DE-AE1C-4B94-A192-E9DF4F4C8FD8}"/>
              </a:ext>
            </a:extLst>
          </p:cNvPr>
          <p:cNvSpPr txBox="1"/>
          <p:nvPr/>
        </p:nvSpPr>
        <p:spPr>
          <a:xfrm>
            <a:off x="3309823" y="2255291"/>
            <a:ext cx="16658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Service Principal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Group Variables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84A3C18C-9DA8-45DF-B5E3-D8C5F5D75373}"/>
              </a:ext>
            </a:extLst>
          </p:cNvPr>
          <p:cNvCxnSpPr/>
          <p:nvPr/>
        </p:nvCxnSpPr>
        <p:spPr>
          <a:xfrm>
            <a:off x="6225944" y="2071556"/>
            <a:ext cx="874087" cy="5822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7F08507-64DC-40EA-911F-5D192691BC77}"/>
              </a:ext>
            </a:extLst>
          </p:cNvPr>
          <p:cNvSpPr txBox="1"/>
          <p:nvPr/>
        </p:nvSpPr>
        <p:spPr>
          <a:xfrm>
            <a:off x="6357264" y="1906451"/>
            <a:ext cx="878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Sensitive info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D0239C0-FBA5-4097-AE0B-9C6ED64D6C5B}"/>
              </a:ext>
            </a:extLst>
          </p:cNvPr>
          <p:cNvCxnSpPr>
            <a:cxnSpLocks/>
            <a:stCxn id="1036" idx="3"/>
          </p:cNvCxnSpPr>
          <p:nvPr/>
        </p:nvCxnSpPr>
        <p:spPr>
          <a:xfrm flipV="1">
            <a:off x="6033366" y="3096269"/>
            <a:ext cx="851714" cy="104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9065EBE-1DB5-4248-8758-DBDBE4057120}"/>
              </a:ext>
            </a:extLst>
          </p:cNvPr>
          <p:cNvCxnSpPr>
            <a:cxnSpLocks/>
            <a:stCxn id="1036" idx="3"/>
          </p:cNvCxnSpPr>
          <p:nvPr/>
        </p:nvCxnSpPr>
        <p:spPr>
          <a:xfrm flipV="1">
            <a:off x="6033366" y="4128375"/>
            <a:ext cx="732219" cy="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EBCAD2B-D081-4200-9CA3-B154C1463A8B}"/>
              </a:ext>
            </a:extLst>
          </p:cNvPr>
          <p:cNvCxnSpPr>
            <a:cxnSpLocks/>
            <a:stCxn id="1036" idx="3"/>
          </p:cNvCxnSpPr>
          <p:nvPr/>
        </p:nvCxnSpPr>
        <p:spPr>
          <a:xfrm>
            <a:off x="6033366" y="4137713"/>
            <a:ext cx="850872" cy="984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084" name="Picture 12" descr="BBTV New Media : Cloud Consulting">
            <a:extLst>
              <a:ext uri="{FF2B5EF4-FFF2-40B4-BE49-F238E27FC236}">
                <a16:creationId xmlns:a16="http://schemas.microsoft.com/office/drawing/2014/main" id="{7783A9A2-71CC-48B5-B6AB-9AAFAB709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60" y="5121764"/>
            <a:ext cx="759748" cy="75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7850882-ED43-4F23-98C0-F6F74E1AB547}"/>
              </a:ext>
            </a:extLst>
          </p:cNvPr>
          <p:cNvSpPr txBox="1"/>
          <p:nvPr/>
        </p:nvSpPr>
        <p:spPr>
          <a:xfrm>
            <a:off x="606749" y="5829335"/>
            <a:ext cx="667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DevOps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F48E8575-37AD-4816-BF6B-C025155C43D0}"/>
              </a:ext>
            </a:extLst>
          </p:cNvPr>
          <p:cNvCxnSpPr>
            <a:cxnSpLocks/>
            <a:stCxn id="3084" idx="0"/>
          </p:cNvCxnSpPr>
          <p:nvPr/>
        </p:nvCxnSpPr>
        <p:spPr>
          <a:xfrm rot="5400000" flipH="1" flipV="1">
            <a:off x="-100951" y="3601543"/>
            <a:ext cx="2678507" cy="36193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5154B21-9EE5-4859-BA76-A3A8C5962169}"/>
              </a:ext>
            </a:extLst>
          </p:cNvPr>
          <p:cNvSpPr txBox="1"/>
          <p:nvPr/>
        </p:nvSpPr>
        <p:spPr>
          <a:xfrm>
            <a:off x="1" y="2967960"/>
            <a:ext cx="158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Terrform</a:t>
            </a:r>
            <a:r>
              <a:rPr lang="en-US" sz="1200" dirty="0"/>
              <a:t>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YAML (if Needed)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540DD3C8-06CE-46F6-9C54-A8C91D992984}"/>
              </a:ext>
            </a:extLst>
          </p:cNvPr>
          <p:cNvCxnSpPr>
            <a:cxnSpLocks/>
            <a:stCxn id="3084" idx="3"/>
          </p:cNvCxnSpPr>
          <p:nvPr/>
        </p:nvCxnSpPr>
        <p:spPr>
          <a:xfrm flipV="1">
            <a:off x="1437208" y="4250939"/>
            <a:ext cx="1190335" cy="12506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Connector: Elbow 2048">
            <a:extLst>
              <a:ext uri="{FF2B5EF4-FFF2-40B4-BE49-F238E27FC236}">
                <a16:creationId xmlns:a16="http://schemas.microsoft.com/office/drawing/2014/main" id="{0DD9610B-5E26-44F7-91BB-578A706157D5}"/>
              </a:ext>
            </a:extLst>
          </p:cNvPr>
          <p:cNvCxnSpPr>
            <a:stCxn id="2070" idx="1"/>
            <a:endCxn id="3080" idx="2"/>
          </p:cNvCxnSpPr>
          <p:nvPr/>
        </p:nvCxnSpPr>
        <p:spPr>
          <a:xfrm rot="10800000">
            <a:off x="2776988" y="4250939"/>
            <a:ext cx="1911202" cy="18346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Connector: Elbow 2050">
            <a:extLst>
              <a:ext uri="{FF2B5EF4-FFF2-40B4-BE49-F238E27FC236}">
                <a16:creationId xmlns:a16="http://schemas.microsoft.com/office/drawing/2014/main" id="{D870B001-478B-4743-B610-9F6A3193016C}"/>
              </a:ext>
            </a:extLst>
          </p:cNvPr>
          <p:cNvCxnSpPr>
            <a:stCxn id="18" idx="2"/>
            <a:endCxn id="3080" idx="1"/>
          </p:cNvCxnSpPr>
          <p:nvPr/>
        </p:nvCxnSpPr>
        <p:spPr>
          <a:xfrm rot="16200000" flipH="1">
            <a:off x="1373943" y="2847894"/>
            <a:ext cx="1426691" cy="617416"/>
          </a:xfrm>
          <a:prstGeom prst="bentConnector2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5" name="TextBox 2054">
            <a:extLst>
              <a:ext uri="{FF2B5EF4-FFF2-40B4-BE49-F238E27FC236}">
                <a16:creationId xmlns:a16="http://schemas.microsoft.com/office/drawing/2014/main" id="{072BF372-FAFA-4E97-8AB8-0324E66CCF30}"/>
              </a:ext>
            </a:extLst>
          </p:cNvPr>
          <p:cNvSpPr txBox="1"/>
          <p:nvPr/>
        </p:nvSpPr>
        <p:spPr>
          <a:xfrm>
            <a:off x="2928696" y="3874183"/>
            <a:ext cx="149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DevOps</a:t>
            </a:r>
          </a:p>
        </p:txBody>
      </p:sp>
      <p:sp>
        <p:nvSpPr>
          <p:cNvPr id="2057" name="TextBox 2056">
            <a:extLst>
              <a:ext uri="{FF2B5EF4-FFF2-40B4-BE49-F238E27FC236}">
                <a16:creationId xmlns:a16="http://schemas.microsoft.com/office/drawing/2014/main" id="{5C165BA2-2102-49D0-904C-2F0034FB537B}"/>
              </a:ext>
            </a:extLst>
          </p:cNvPr>
          <p:cNvSpPr txBox="1"/>
          <p:nvPr/>
        </p:nvSpPr>
        <p:spPr>
          <a:xfrm>
            <a:off x="2713327" y="4471723"/>
            <a:ext cx="229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DevOps &amp; Admin User could login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Configure Pipeline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Doc Creation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Run Pipeline</a:t>
            </a:r>
          </a:p>
        </p:txBody>
      </p:sp>
      <p:sp>
        <p:nvSpPr>
          <p:cNvPr id="2059" name="TextBox 2058">
            <a:extLst>
              <a:ext uri="{FF2B5EF4-FFF2-40B4-BE49-F238E27FC236}">
                <a16:creationId xmlns:a16="http://schemas.microsoft.com/office/drawing/2014/main" id="{CF2C7936-1CEB-4422-B64B-F9B3928B7B42}"/>
              </a:ext>
            </a:extLst>
          </p:cNvPr>
          <p:cNvSpPr txBox="1"/>
          <p:nvPr/>
        </p:nvSpPr>
        <p:spPr>
          <a:xfrm>
            <a:off x="1841188" y="2967960"/>
            <a:ext cx="754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Pull code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2FB929-E9CF-4DC4-B2A5-70D4A572FE27}"/>
              </a:ext>
            </a:extLst>
          </p:cNvPr>
          <p:cNvSpPr txBox="1"/>
          <p:nvPr/>
        </p:nvSpPr>
        <p:spPr>
          <a:xfrm>
            <a:off x="246974" y="4357456"/>
            <a:ext cx="824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Push code</a:t>
            </a:r>
          </a:p>
        </p:txBody>
      </p:sp>
      <p:pic>
        <p:nvPicPr>
          <p:cNvPr id="3086" name="Picture 14" descr="File, type, terraform Free Icon of vscode">
            <a:extLst>
              <a:ext uri="{FF2B5EF4-FFF2-40B4-BE49-F238E27FC236}">
                <a16:creationId xmlns:a16="http://schemas.microsoft.com/office/drawing/2014/main" id="{15C35C7E-E3E5-4265-B69E-8CA4962AD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611" y="3186294"/>
            <a:ext cx="496198" cy="49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Azure Storage Blobs Pricing | Microsoft Azure">
            <a:extLst>
              <a:ext uri="{FF2B5EF4-FFF2-40B4-BE49-F238E27FC236}">
                <a16:creationId xmlns:a16="http://schemas.microsoft.com/office/drawing/2014/main" id="{AC034924-113D-4C9B-99FD-CA9F6ED9A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827" y="2423071"/>
            <a:ext cx="687561" cy="36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TextBox 2060">
            <a:extLst>
              <a:ext uri="{FF2B5EF4-FFF2-40B4-BE49-F238E27FC236}">
                <a16:creationId xmlns:a16="http://schemas.microsoft.com/office/drawing/2014/main" id="{F9F2E2B2-8EBF-4FCB-8BBF-AB8BB2E4A309}"/>
              </a:ext>
            </a:extLst>
          </p:cNvPr>
          <p:cNvSpPr txBox="1"/>
          <p:nvPr/>
        </p:nvSpPr>
        <p:spPr>
          <a:xfrm>
            <a:off x="5176499" y="2751378"/>
            <a:ext cx="1091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Storage Account</a:t>
            </a:r>
            <a:br>
              <a:rPr lang="en-US" sz="1000" dirty="0"/>
            </a:br>
            <a:r>
              <a:rPr lang="en-US" sz="1000" dirty="0"/>
              <a:t>(Terraform State)</a:t>
            </a:r>
          </a:p>
        </p:txBody>
      </p:sp>
      <p:cxnSp>
        <p:nvCxnSpPr>
          <p:cNvPr id="2065" name="Straight Arrow Connector 2064">
            <a:extLst>
              <a:ext uri="{FF2B5EF4-FFF2-40B4-BE49-F238E27FC236}">
                <a16:creationId xmlns:a16="http://schemas.microsoft.com/office/drawing/2014/main" id="{069A19C0-02A9-4CCB-AFCE-4C3E9F2387B5}"/>
              </a:ext>
            </a:extLst>
          </p:cNvPr>
          <p:cNvCxnSpPr>
            <a:stCxn id="3086" idx="0"/>
            <a:endCxn id="2061" idx="1"/>
          </p:cNvCxnSpPr>
          <p:nvPr/>
        </p:nvCxnSpPr>
        <p:spPr>
          <a:xfrm flipV="1">
            <a:off x="4706710" y="2951433"/>
            <a:ext cx="469789" cy="23486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Connector: Elbow 2066">
            <a:extLst>
              <a:ext uri="{FF2B5EF4-FFF2-40B4-BE49-F238E27FC236}">
                <a16:creationId xmlns:a16="http://schemas.microsoft.com/office/drawing/2014/main" id="{013D64AF-3E0A-4118-A629-1C28979D5DC6}"/>
              </a:ext>
            </a:extLst>
          </p:cNvPr>
          <p:cNvCxnSpPr>
            <a:cxnSpLocks/>
            <a:stCxn id="3080" idx="0"/>
          </p:cNvCxnSpPr>
          <p:nvPr/>
        </p:nvCxnSpPr>
        <p:spPr>
          <a:xfrm rot="5400000" flipH="1" flipV="1">
            <a:off x="4621339" y="-506269"/>
            <a:ext cx="2150874" cy="5839577"/>
          </a:xfrm>
          <a:prstGeom prst="bent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NSG | Microsoft Azure Color">
            <a:extLst>
              <a:ext uri="{FF2B5EF4-FFF2-40B4-BE49-F238E27FC236}">
                <a16:creationId xmlns:a16="http://schemas.microsoft.com/office/drawing/2014/main" id="{85682F42-928B-4BE0-84FC-BBF8A2152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543" y="2776620"/>
            <a:ext cx="356005" cy="40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6575258-65C6-4548-8413-0AC07CD25C35}"/>
              </a:ext>
            </a:extLst>
          </p:cNvPr>
          <p:cNvCxnSpPr>
            <a:cxnSpLocks/>
          </p:cNvCxnSpPr>
          <p:nvPr/>
        </p:nvCxnSpPr>
        <p:spPr>
          <a:xfrm>
            <a:off x="3693061" y="1516335"/>
            <a:ext cx="995128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Application Gateway | Microsoft Azure Color">
            <a:extLst>
              <a:ext uri="{FF2B5EF4-FFF2-40B4-BE49-F238E27FC236}">
                <a16:creationId xmlns:a16="http://schemas.microsoft.com/office/drawing/2014/main" id="{A1D4EB99-A000-4D2A-99E1-769194814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4805" y="1079164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jects · Azure/AKS · GitHub">
            <a:extLst>
              <a:ext uri="{FF2B5EF4-FFF2-40B4-BE49-F238E27FC236}">
                <a16:creationId xmlns:a16="http://schemas.microsoft.com/office/drawing/2014/main" id="{E3083171-0479-40C3-A22F-4FBECF4E9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510" y="4108416"/>
            <a:ext cx="651859" cy="40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ubernetes Pods: An Introduction. What is a K8s pod? | by Ajeet Rai | Medium">
            <a:extLst>
              <a:ext uri="{FF2B5EF4-FFF2-40B4-BE49-F238E27FC236}">
                <a16:creationId xmlns:a16="http://schemas.microsoft.com/office/drawing/2014/main" id="{6B2748E0-790F-47FD-94AE-AA57E9E02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238" y="2850167"/>
            <a:ext cx="362389" cy="35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6" descr="Kubernetes Pods: An Introduction. What is a K8s pod? | by Ajeet Rai | Medium">
            <a:extLst>
              <a:ext uri="{FF2B5EF4-FFF2-40B4-BE49-F238E27FC236}">
                <a16:creationId xmlns:a16="http://schemas.microsoft.com/office/drawing/2014/main" id="{887EEE58-6B56-46AF-9B59-52422C91B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527" y="3898841"/>
            <a:ext cx="362389" cy="35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6" descr="Kubernetes Pods: An Introduction. What is a K8s pod? | by Ajeet Rai | Medium">
            <a:extLst>
              <a:ext uri="{FF2B5EF4-FFF2-40B4-BE49-F238E27FC236}">
                <a16:creationId xmlns:a16="http://schemas.microsoft.com/office/drawing/2014/main" id="{60CAF33F-BEC3-4815-A337-5DFBBC95F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065" y="4937470"/>
            <a:ext cx="362389" cy="35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zure Container Registry-icon | Brands AP - AZ">
            <a:extLst>
              <a:ext uri="{FF2B5EF4-FFF2-40B4-BE49-F238E27FC236}">
                <a16:creationId xmlns:a16="http://schemas.microsoft.com/office/drawing/2014/main" id="{4CB1C182-DA44-491D-A615-D055944A7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160" y="2006992"/>
            <a:ext cx="369972" cy="31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cker (@Docker) / Twitter">
            <a:extLst>
              <a:ext uri="{FF2B5EF4-FFF2-40B4-BE49-F238E27FC236}">
                <a16:creationId xmlns:a16="http://schemas.microsoft.com/office/drawing/2014/main" id="{6AEA22BA-A6AA-44E1-BA2E-D2B0D5A70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807" y="1064781"/>
            <a:ext cx="476780" cy="47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06BE0F8-49D9-4E6F-AFCC-6EEB083782B7}"/>
              </a:ext>
            </a:extLst>
          </p:cNvPr>
          <p:cNvSpPr txBox="1"/>
          <p:nvPr/>
        </p:nvSpPr>
        <p:spPr>
          <a:xfrm>
            <a:off x="4941604" y="1144469"/>
            <a:ext cx="20152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App build ,image creation, push to ACR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C2EB790-93BE-4A9E-BD65-C2594A3B2437}"/>
              </a:ext>
            </a:extLst>
          </p:cNvPr>
          <p:cNvCxnSpPr>
            <a:cxnSpLocks/>
            <a:stCxn id="1034" idx="2"/>
            <a:endCxn id="1032" idx="3"/>
          </p:cNvCxnSpPr>
          <p:nvPr/>
        </p:nvCxnSpPr>
        <p:spPr>
          <a:xfrm rot="5400000">
            <a:off x="8075482" y="1347212"/>
            <a:ext cx="622366" cy="1011065"/>
          </a:xfrm>
          <a:prstGeom prst="bentConnector2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36" name="Picture 12" descr="Application Gateway | Microsoft Azure Color">
            <a:extLst>
              <a:ext uri="{FF2B5EF4-FFF2-40B4-BE49-F238E27FC236}">
                <a16:creationId xmlns:a16="http://schemas.microsoft.com/office/drawing/2014/main" id="{86425B1D-4596-4C8E-B00F-97EDD8910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056" y="3893558"/>
            <a:ext cx="488310" cy="48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D64AC906-7E46-4075-BDDA-A023FCA45903}"/>
              </a:ext>
            </a:extLst>
          </p:cNvPr>
          <p:cNvCxnSpPr>
            <a:cxnSpLocks/>
            <a:stCxn id="1032" idx="2"/>
            <a:endCxn id="40" idx="1"/>
          </p:cNvCxnSpPr>
          <p:nvPr/>
        </p:nvCxnSpPr>
        <p:spPr>
          <a:xfrm rot="5400000">
            <a:off x="6869590" y="3016874"/>
            <a:ext cx="1522568" cy="130545"/>
          </a:xfrm>
          <a:prstGeom prst="curvedConnector4">
            <a:avLst>
              <a:gd name="adj1" fmla="val 15417"/>
              <a:gd name="adj2" fmla="val -18018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Icon Developer #113365 - Free Icons Library">
            <a:extLst>
              <a:ext uri="{FF2B5EF4-FFF2-40B4-BE49-F238E27FC236}">
                <a16:creationId xmlns:a16="http://schemas.microsoft.com/office/drawing/2014/main" id="{EC9E0F05-0DA6-4815-834A-78BD2A540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83" y="1207315"/>
            <a:ext cx="492754" cy="49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B45D4C54-F8FE-4FD2-8725-07F1862BCDFB}"/>
              </a:ext>
            </a:extLst>
          </p:cNvPr>
          <p:cNvCxnSpPr>
            <a:stCxn id="1038" idx="2"/>
            <a:endCxn id="18" idx="1"/>
          </p:cNvCxnSpPr>
          <p:nvPr/>
        </p:nvCxnSpPr>
        <p:spPr>
          <a:xfrm rot="16200000" flipH="1">
            <a:off x="696503" y="1681025"/>
            <a:ext cx="426533" cy="46461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3EE9A94-9151-43C2-83AC-81875D135E26}"/>
              </a:ext>
            </a:extLst>
          </p:cNvPr>
          <p:cNvSpPr txBox="1"/>
          <p:nvPr/>
        </p:nvSpPr>
        <p:spPr>
          <a:xfrm>
            <a:off x="127125" y="2123044"/>
            <a:ext cx="1069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Application Code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2B12DA2D-A49D-4CDC-BA7E-5BA23BD3938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145019" y="3829335"/>
            <a:ext cx="414907" cy="412065"/>
          </a:xfrm>
          <a:prstGeom prst="rect">
            <a:avLst/>
          </a:prstGeom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378EFCC-E14B-4E96-9B83-44B870A06CF7}"/>
              </a:ext>
            </a:extLst>
          </p:cNvPr>
          <p:cNvCxnSpPr>
            <a:cxnSpLocks/>
            <a:endCxn id="40" idx="1"/>
          </p:cNvCxnSpPr>
          <p:nvPr/>
        </p:nvCxnSpPr>
        <p:spPr>
          <a:xfrm flipH="1" flipV="1">
            <a:off x="7565601" y="3843430"/>
            <a:ext cx="651859" cy="90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22" descr="Azure - Free Icon Library">
            <a:extLst>
              <a:ext uri="{FF2B5EF4-FFF2-40B4-BE49-F238E27FC236}">
                <a16:creationId xmlns:a16="http://schemas.microsoft.com/office/drawing/2014/main" id="{0051A996-967D-4366-942F-E52BAAC4D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994" y="6268606"/>
            <a:ext cx="376372" cy="37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CC677EA-08C2-4EF7-87B3-BCCF9BF77AAF}"/>
              </a:ext>
            </a:extLst>
          </p:cNvPr>
          <p:cNvCxnSpPr>
            <a:stCxn id="129" idx="0"/>
          </p:cNvCxnSpPr>
          <p:nvPr/>
        </p:nvCxnSpPr>
        <p:spPr>
          <a:xfrm flipV="1">
            <a:off x="5845180" y="4791456"/>
            <a:ext cx="6980" cy="14771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4DBD61F-31BE-4F98-B109-C9B2C63EA60D}"/>
              </a:ext>
            </a:extLst>
          </p:cNvPr>
          <p:cNvSpPr txBox="1"/>
          <p:nvPr/>
        </p:nvSpPr>
        <p:spPr>
          <a:xfrm rot="16200000">
            <a:off x="5056648" y="5364207"/>
            <a:ext cx="12586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Access with Public IP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73C47E2-405A-4E83-AB06-8502FFC5FE0E}"/>
              </a:ext>
            </a:extLst>
          </p:cNvPr>
          <p:cNvSpPr txBox="1"/>
          <p:nvPr/>
        </p:nvSpPr>
        <p:spPr>
          <a:xfrm>
            <a:off x="6011159" y="6383025"/>
            <a:ext cx="533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Users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69A3CDA6-A07E-4916-A86F-1FC75430CE8C}"/>
              </a:ext>
            </a:extLst>
          </p:cNvPr>
          <p:cNvSpPr/>
          <p:nvPr/>
        </p:nvSpPr>
        <p:spPr>
          <a:xfrm>
            <a:off x="4427762" y="5829335"/>
            <a:ext cx="2079782" cy="840283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44" name="Picture 20" descr="Improved Microsoft Azure AD Integration - 4me">
            <a:extLst>
              <a:ext uri="{FF2B5EF4-FFF2-40B4-BE49-F238E27FC236}">
                <a16:creationId xmlns:a16="http://schemas.microsoft.com/office/drawing/2014/main" id="{A70A5197-3DD6-4F81-9025-7BCEDC6ED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579" y="6324131"/>
            <a:ext cx="464495" cy="46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Zabbix Team (@zabbix) / Twitter">
            <a:extLst>
              <a:ext uri="{FF2B5EF4-FFF2-40B4-BE49-F238E27FC236}">
                <a16:creationId xmlns:a16="http://schemas.microsoft.com/office/drawing/2014/main" id="{CCFBB109-51D0-4FDA-8F93-71FFEC24F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142" y="4213386"/>
            <a:ext cx="496545" cy="49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70FDCEA-E04C-4B1B-9523-A31F9BEC6B2B}"/>
              </a:ext>
            </a:extLst>
          </p:cNvPr>
          <p:cNvCxnSpPr>
            <a:stCxn id="37" idx="2"/>
          </p:cNvCxnSpPr>
          <p:nvPr/>
        </p:nvCxnSpPr>
        <p:spPr>
          <a:xfrm>
            <a:off x="11467933" y="3922313"/>
            <a:ext cx="0" cy="43514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AB16C320-CD4B-4D73-8FA6-4486016838CD}"/>
              </a:ext>
            </a:extLst>
          </p:cNvPr>
          <p:cNvSpPr/>
          <p:nvPr/>
        </p:nvSpPr>
        <p:spPr>
          <a:xfrm>
            <a:off x="952974" y="1445151"/>
            <a:ext cx="222250" cy="22155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3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BEC907AF-887D-4364-92D3-8FF38945E5ED}"/>
              </a:ext>
            </a:extLst>
          </p:cNvPr>
          <p:cNvSpPr/>
          <p:nvPr/>
        </p:nvSpPr>
        <p:spPr>
          <a:xfrm>
            <a:off x="10495888" y="1463420"/>
            <a:ext cx="222250" cy="22155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1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9D1D24AF-8216-47BF-BD14-72FC20CBB500}"/>
              </a:ext>
            </a:extLst>
          </p:cNvPr>
          <p:cNvSpPr/>
          <p:nvPr/>
        </p:nvSpPr>
        <p:spPr>
          <a:xfrm>
            <a:off x="1196976" y="5720460"/>
            <a:ext cx="222250" cy="22155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2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38F54905-9334-468A-AD44-5B499A973A3F}"/>
              </a:ext>
            </a:extLst>
          </p:cNvPr>
          <p:cNvSpPr/>
          <p:nvPr/>
        </p:nvSpPr>
        <p:spPr>
          <a:xfrm>
            <a:off x="2384494" y="3373369"/>
            <a:ext cx="222250" cy="22155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4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704ABD6D-A1EF-498A-90A4-DCC9B4648D56}"/>
              </a:ext>
            </a:extLst>
          </p:cNvPr>
          <p:cNvSpPr/>
          <p:nvPr/>
        </p:nvSpPr>
        <p:spPr>
          <a:xfrm>
            <a:off x="5243660" y="3616991"/>
            <a:ext cx="222250" cy="22155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5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DACC895D-837F-467C-A5FC-745A81CC7C6D}"/>
              </a:ext>
            </a:extLst>
          </p:cNvPr>
          <p:cNvSpPr/>
          <p:nvPr/>
        </p:nvSpPr>
        <p:spPr>
          <a:xfrm>
            <a:off x="8790371" y="3594923"/>
            <a:ext cx="222250" cy="22155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6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5DB1E9A7-DC3C-4D1B-A387-2B6175392DE0}"/>
              </a:ext>
            </a:extLst>
          </p:cNvPr>
          <p:cNvSpPr/>
          <p:nvPr/>
        </p:nvSpPr>
        <p:spPr>
          <a:xfrm>
            <a:off x="4865066" y="1429812"/>
            <a:ext cx="222250" cy="22155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7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EBC47102-3546-4D51-AFF7-F9EE951B2BCA}"/>
              </a:ext>
            </a:extLst>
          </p:cNvPr>
          <p:cNvSpPr/>
          <p:nvPr/>
        </p:nvSpPr>
        <p:spPr>
          <a:xfrm>
            <a:off x="4148466" y="6157258"/>
            <a:ext cx="222250" cy="22155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8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3E443FE3-16A9-4E88-A0D6-247EF89F39A0}"/>
              </a:ext>
            </a:extLst>
          </p:cNvPr>
          <p:cNvSpPr/>
          <p:nvPr/>
        </p:nvSpPr>
        <p:spPr>
          <a:xfrm>
            <a:off x="10711345" y="3164695"/>
            <a:ext cx="451059" cy="22155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10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41B4C9B3-2681-4406-9BF0-F7BD4C5B1EF7}"/>
              </a:ext>
            </a:extLst>
          </p:cNvPr>
          <p:cNvSpPr/>
          <p:nvPr/>
        </p:nvSpPr>
        <p:spPr>
          <a:xfrm>
            <a:off x="11207975" y="4554207"/>
            <a:ext cx="496545" cy="23724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11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94FCAD32-3DF9-4837-889E-58DE22D8ACDA}"/>
              </a:ext>
            </a:extLst>
          </p:cNvPr>
          <p:cNvSpPr/>
          <p:nvPr/>
        </p:nvSpPr>
        <p:spPr>
          <a:xfrm>
            <a:off x="7469964" y="3501051"/>
            <a:ext cx="222250" cy="22155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776351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Micro Service Architecture &amp; Deployment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Service Architecture &amp; Deployment</dc:title>
  <dc:creator>Mizanur Rahman</dc:creator>
  <cp:lastModifiedBy>Mizanur Rahman</cp:lastModifiedBy>
  <cp:revision>1</cp:revision>
  <dcterms:created xsi:type="dcterms:W3CDTF">2022-02-10T05:57:45Z</dcterms:created>
  <dcterms:modified xsi:type="dcterms:W3CDTF">2022-02-10T11:37:18Z</dcterms:modified>
</cp:coreProperties>
</file>