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50C8-58D4-436F-B389-96BC25DA5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603AD-A867-4543-B12D-AEC8967B7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A6E4-3EDF-491E-85FD-D0AED05C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219D-1B7C-4036-82EC-BB0A485E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2679-C74E-4A43-9469-53FFCA3E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BCC8-426E-4A62-8D6D-99B9C340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EB6A-76B6-47E9-8B3B-1E42433AE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BC00-E7A4-425A-88A2-A2B43833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BF216-E2F3-4245-BEA0-1CF96506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EC33-7679-490D-A45E-DEB5BB42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2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89F39-E487-4A8B-AD97-C99048F6C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D3193-90CE-443F-B4E8-9B2A3BF04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C801-68D2-45D9-AEC8-31FF7702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73CD-5D7E-4A03-8BA7-E5EC11FB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2F5D-0102-4482-8139-CD8A6B35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6098-41E3-49ED-891B-6E85167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E3BD-2935-4D0F-8DB6-437C6DF9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3F2C5-B053-492B-B433-477F7B3B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5BD5-51DA-49BA-9372-CF76BF5E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C0CD-D331-4BA3-90E9-90E1EB94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7C91-7513-452F-A725-09812C29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F9875-9ACE-465C-972B-DF2F1D81C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8E81-0C62-49E1-A35A-E2E7CF78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99E6-0595-47D4-BD46-8E2A0896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354C0-A109-454D-8B82-89495384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CACD-BC7B-46E9-A768-31CBF7C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F4D9-CFC1-464B-B6AC-9DF51D66F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47C14-001B-4679-B66B-0BAD57B54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1B045-B4BD-468C-AD6B-B759C1A0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234E-4E10-4EBB-9E8D-A386EC5C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19704-CFB3-42C9-8515-846C586F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534A-6931-45A2-BB8D-4978DDB1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B897B-20C4-4B48-918E-8382BBAE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22EB9-BCE5-4796-B29C-7D93DCF2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80AF2-01B3-4F3D-87C5-6C8B89516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E711F-7965-4F0E-A66B-D37DAEBEB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65128-7DD7-4133-8AAF-CB639F48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F06DE-9F6E-429C-8F5E-A8D38179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FBDA8-E237-4E28-AEE3-5850E0FF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C64C-D73B-4F2C-B1CE-18BA1AF1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A1A76-8CDD-4BB0-9EB9-E2962C2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D113F-8C6B-4A08-89FE-C2D5D270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76BC6-5C82-4301-AAE3-166626BF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09858-0E2D-44DD-9DDB-24DBDEF5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7FDBC-9274-40C4-9AB7-D4DED0F5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27035-15A1-4F14-B3CB-B8F83B44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42FB-6C7B-4D53-98AD-1AA072BA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E6FC-C2C7-4742-8CE1-6BFAEFB9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6BA6E-1102-4DF5-A548-5547602B0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360A-0DE4-44C6-8422-3489A75C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98B8-57E5-47FC-B74B-4EC47473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EE414-BB78-4736-897B-26AC0AE7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4775-4573-4AA8-9500-0746CA7B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56A0C-ADC7-4933-BBE5-306C8DA4A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461FA-6CD5-4EF8-8326-33635323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78EE1-C8E5-49A5-854B-DDD58965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455FE-1966-440D-B7E0-78536B47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6DE5A-743B-4AD4-BB7D-5847EF1B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9DBF4-B701-40A1-A0CB-B1E6634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1557-32BB-4988-8277-9CFBE06B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F2D0-3181-4E0C-B53D-FF3D5C277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C77B-E77E-4497-8953-309FA3C7F0F3}" type="datetimeFigureOut">
              <a:rPr lang="en-US" smtClean="0"/>
              <a:pPr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B6CE-CC24-44F2-8481-92F35BC44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3CF5-5F2B-47EF-82EC-0EDA40902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7C61-5526-4CD1-9A1C-F7167F7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A11A-2C15-45DB-93D1-8699E485D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273" y="0"/>
            <a:ext cx="5289454" cy="27009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CA51B-F633-4C3E-9A70-5943A44AB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00997"/>
            <a:ext cx="12192000" cy="415700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Code: ETE 205(Sec:1)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Title: Digital Electronics Lab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Project: Password Based Door Lock Security System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DF2CE-3CFC-46F4-8833-DBFB2B38E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470" y="-121985"/>
            <a:ext cx="5705060" cy="2931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7570A2-A655-4E7A-8417-5D20E0758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8989"/>
              </p:ext>
            </p:extLst>
          </p:nvPr>
        </p:nvGraphicFramePr>
        <p:xfrm>
          <a:off x="154744" y="3913031"/>
          <a:ext cx="11929404" cy="315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702">
                  <a:extLst>
                    <a:ext uri="{9D8B030D-6E8A-4147-A177-3AD203B41FA5}">
                      <a16:colId xmlns:a16="http://schemas.microsoft.com/office/drawing/2014/main" val="2766069057"/>
                    </a:ext>
                  </a:extLst>
                </a:gridCol>
                <a:gridCol w="5964702">
                  <a:extLst>
                    <a:ext uri="{9D8B030D-6E8A-4147-A177-3AD203B41FA5}">
                      <a16:colId xmlns:a16="http://schemas.microsoft.com/office/drawing/2014/main" val="171751307"/>
                    </a:ext>
                  </a:extLst>
                </a:gridCol>
              </a:tblGrid>
              <a:tr h="2944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47950" algn="l"/>
                        </a:tabLst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Submitted by: 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47950" algn="l"/>
                        </a:tabLst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3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Morium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Begum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47950" algn="l"/>
                        </a:tabLst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201014072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47950" algn="l"/>
                        </a:tabLst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Md. Mizanur Rahman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Id: 201014061 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86225" algn="l"/>
                        </a:tabLs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Submitted to: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47950" algn="l"/>
                          <a:tab pos="3305175" algn="l"/>
                        </a:tabLs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Abul Barkat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Mollah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47950" algn="l"/>
                        </a:tabLst>
                      </a:pPr>
                      <a:r>
                        <a:rPr lang="en-US" sz="28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Sayeed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Ud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Doulah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47950" algn="l"/>
                        </a:tabLs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Assistant professor of department of ETE 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81475" algn="l"/>
                        </a:tabLs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EEE of ULAB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47950" algn="l"/>
                        </a:tabLst>
                      </a:pPr>
                      <a:r>
                        <a:rPr lang="en-US" sz="2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1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64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lgerian" panose="04020705040A02060702" pitchFamily="82" charset="0"/>
                <a:cs typeface="Times New Roman" pitchFamily="18" charset="0"/>
              </a:rPr>
              <a:t>Short Brief: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6398623" cy="444454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Time demanding initiative to protect things from thefts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Use digit based password instead of keys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Automatically locked after 5 seconds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Only open the door after entered the correct password</a:t>
            </a:r>
          </a:p>
        </p:txBody>
      </p:sp>
      <p:pic>
        <p:nvPicPr>
          <p:cNvPr id="8" name="Picture 7" descr="projec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7722" y="2664823"/>
            <a:ext cx="4374278" cy="41931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670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06291" cy="130692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lgerian" panose="04020705040A02060702" pitchFamily="82" charset="0"/>
                <a:cs typeface="Times New Roman" pitchFamily="18" charset="0"/>
              </a:rPr>
              <a:t>Components Required: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Bread board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Arduino (Arduino UNO R3 Development Board)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Keypad (4X4 Keypad)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Servo Motor (SG90 Servo Motor)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Buzzer (5V Active Buzzer)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Resistors (10k)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Connecting Wires (Jumper Wires)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LCD display (I2C 16×2 LCD Display)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rduin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5025" y="0"/>
            <a:ext cx="246697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buzz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91996" y="5057775"/>
            <a:ext cx="1314450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keyp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02934" y="4620305"/>
            <a:ext cx="2089066" cy="2237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LC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9899310" y="2148682"/>
            <a:ext cx="2546306" cy="2039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micro serv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3506" y="5143500"/>
            <a:ext cx="1514475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670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23411" cy="130692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Times New Roman" pitchFamily="18" charset="0"/>
              </a:rPr>
              <a:t>Procedure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7245625" cy="448373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Connect keypad with Arduino using D2-to-    D9 pins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Connect servo motor with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using D11 pin and PWM pin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Connect positive wire of servo to 5 volt pin of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Negative wire to the ground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Built connection between the LCD and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3AB39-49E1-4131-B3DF-39A1FDB78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751" y="4101737"/>
            <a:ext cx="4995249" cy="2756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51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3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Experimental Results: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60715-1F23-4EA6-9261-6248A4291CDE}"/>
              </a:ext>
            </a:extLst>
          </p:cNvPr>
          <p:cNvSpPr txBox="1"/>
          <p:nvPr/>
        </p:nvSpPr>
        <p:spPr>
          <a:xfrm>
            <a:off x="106017" y="1616765"/>
            <a:ext cx="11039061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Defined the default password</a:t>
            </a:r>
          </a:p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A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llow the user to enter the password</a:t>
            </a:r>
          </a:p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hecks the password stored in this Arduino</a:t>
            </a:r>
          </a:p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If it is correct, it will show ‘Access is granted, welcome’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then       	the door is opened</a:t>
            </a:r>
          </a:p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 the password is incorrect then it will go back to the standby mode 	by displaying “Incorrect Code Get Away”.</a:t>
            </a: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6F9236A-EE43-444F-907E-F6C87A992513}"/>
              </a:ext>
            </a:extLst>
          </p:cNvPr>
          <p:cNvSpPr/>
          <p:nvPr/>
        </p:nvSpPr>
        <p:spPr>
          <a:xfrm>
            <a:off x="637761" y="2583224"/>
            <a:ext cx="381000" cy="3313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FCB66DE-4D15-4AAD-95AF-AB5D436E29D7}"/>
              </a:ext>
            </a:extLst>
          </p:cNvPr>
          <p:cNvSpPr/>
          <p:nvPr/>
        </p:nvSpPr>
        <p:spPr>
          <a:xfrm>
            <a:off x="647700" y="1699929"/>
            <a:ext cx="381000" cy="3313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7D9A726F-0622-4CCF-AAA3-AEA7E471D83F}"/>
              </a:ext>
            </a:extLst>
          </p:cNvPr>
          <p:cNvSpPr/>
          <p:nvPr/>
        </p:nvSpPr>
        <p:spPr>
          <a:xfrm>
            <a:off x="637761" y="2114397"/>
            <a:ext cx="381000" cy="3313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75359A63-A595-4493-9E2E-445FF001CF57}"/>
              </a:ext>
            </a:extLst>
          </p:cNvPr>
          <p:cNvSpPr/>
          <p:nvPr/>
        </p:nvSpPr>
        <p:spPr>
          <a:xfrm>
            <a:off x="637761" y="3052051"/>
            <a:ext cx="381000" cy="3313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E85257D9-DC3F-4D9E-8DEC-DA389D97D0B7}"/>
              </a:ext>
            </a:extLst>
          </p:cNvPr>
          <p:cNvSpPr/>
          <p:nvPr/>
        </p:nvSpPr>
        <p:spPr>
          <a:xfrm>
            <a:off x="637761" y="3873899"/>
            <a:ext cx="381000" cy="3313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0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C107-A4CF-4661-A46F-106C24324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023"/>
            <a:ext cx="9144000" cy="3608663"/>
          </a:xfrm>
        </p:spPr>
        <p:txBody>
          <a:bodyPr>
            <a:normAutofit fontScale="90000"/>
          </a:bodyPr>
          <a:lstStyle/>
          <a:p>
            <a:r>
              <a:rPr lang="en-US" sz="13800" dirty="0">
                <a:solidFill>
                  <a:srgbClr val="00B0F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9510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208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Short Brief:</vt:lpstr>
      <vt:lpstr>Components Required: </vt:lpstr>
      <vt:lpstr>Procedure</vt:lpstr>
      <vt:lpstr>Experimental Results: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8801778914668</dc:creator>
  <cp:lastModifiedBy>8801778914668</cp:lastModifiedBy>
  <cp:revision>30</cp:revision>
  <dcterms:created xsi:type="dcterms:W3CDTF">2022-01-07T12:34:01Z</dcterms:created>
  <dcterms:modified xsi:type="dcterms:W3CDTF">2022-01-07T20:15:03Z</dcterms:modified>
</cp:coreProperties>
</file>