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0"/>
  </p:notesMasterIdLst>
  <p:sldIdLst>
    <p:sldId id="257" r:id="rId2"/>
    <p:sldId id="258" r:id="rId3"/>
    <p:sldId id="262" r:id="rId4"/>
    <p:sldId id="263" r:id="rId5"/>
    <p:sldId id="260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9AE"/>
    <a:srgbClr val="E1E5E4"/>
    <a:srgbClr val="C6D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66234-6969-BD1A-9AA8-7B05D07EA631}" v="95" dt="2024-10-04T16:23:26.812"/>
    <p1510:client id="{334B3E12-C7CE-BB0F-AC3D-64B6FAE211E4}" v="165" dt="2024-10-04T18:55:23.504"/>
    <p1510:client id="{57F2E551-CCFF-28FA-43AA-75F52B03E2E2}" v="93" dt="2024-10-04T16:40:01.807"/>
    <p1510:client id="{5CE0B06A-153F-089A-4F9A-ECCC4619E68C}" v="495" dt="2024-10-04T19:41:10.376"/>
    <p1510:client id="{6D915D1A-00A6-CBB3-A134-C5FF820A8A34}" v="1" dt="2024-10-04T19:42:4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 Kil" userId="4dbc8372ba07ee14" providerId="Windows Live" clId="Web-{57F2E551-CCFF-28FA-43AA-75F52B03E2E2}"/>
    <pc:docChg chg="addSld modSld">
      <pc:chgData name="Sha Kil" userId="4dbc8372ba07ee14" providerId="Windows Live" clId="Web-{57F2E551-CCFF-28FA-43AA-75F52B03E2E2}" dt="2024-10-04T16:40:01.807" v="62"/>
      <pc:docMkLst>
        <pc:docMk/>
      </pc:docMkLst>
      <pc:sldChg chg="modSp">
        <pc:chgData name="Sha Kil" userId="4dbc8372ba07ee14" providerId="Windows Live" clId="Web-{57F2E551-CCFF-28FA-43AA-75F52B03E2E2}" dt="2024-10-04T16:33:08.184" v="18" actId="1076"/>
        <pc:sldMkLst>
          <pc:docMk/>
          <pc:sldMk cId="2321195460" sldId="257"/>
        </pc:sldMkLst>
        <pc:spChg chg="mod">
          <ac:chgData name="Sha Kil" userId="4dbc8372ba07ee14" providerId="Windows Live" clId="Web-{57F2E551-CCFF-28FA-43AA-75F52B03E2E2}" dt="2024-10-04T16:32:42.495" v="9"/>
          <ac:spMkLst>
            <pc:docMk/>
            <pc:sldMk cId="2321195460" sldId="257"/>
            <ac:spMk id="2" creationId="{6492D1BF-51A3-375E-18BB-5197257B1D44}"/>
          </ac:spMkLst>
        </pc:spChg>
        <pc:spChg chg="mod">
          <ac:chgData name="Sha Kil" userId="4dbc8372ba07ee14" providerId="Windows Live" clId="Web-{57F2E551-CCFF-28FA-43AA-75F52B03E2E2}" dt="2024-10-04T16:33:08.184" v="18" actId="1076"/>
          <ac:spMkLst>
            <pc:docMk/>
            <pc:sldMk cId="2321195460" sldId="257"/>
            <ac:spMk id="3" creationId="{D9D336F9-4EAF-14AB-5654-2CC6CEB5505A}"/>
          </ac:spMkLst>
        </pc:spChg>
      </pc:sldChg>
      <pc:sldChg chg="addSp modSp">
        <pc:chgData name="Sha Kil" userId="4dbc8372ba07ee14" providerId="Windows Live" clId="Web-{57F2E551-CCFF-28FA-43AA-75F52B03E2E2}" dt="2024-10-04T16:38:43.617" v="61" actId="20577"/>
        <pc:sldMkLst>
          <pc:docMk/>
          <pc:sldMk cId="1220722676" sldId="258"/>
        </pc:sldMkLst>
        <pc:spChg chg="add mod">
          <ac:chgData name="Sha Kil" userId="4dbc8372ba07ee14" providerId="Windows Live" clId="Web-{57F2E551-CCFF-28FA-43AA-75F52B03E2E2}" dt="2024-10-04T16:38:43.617" v="61" actId="20577"/>
          <ac:spMkLst>
            <pc:docMk/>
            <pc:sldMk cId="1220722676" sldId="258"/>
            <ac:spMk id="2" creationId="{7C27DB10-41BE-C29A-1C2B-A7992A5B2F4D}"/>
          </ac:spMkLst>
        </pc:spChg>
        <pc:spChg chg="add mod">
          <ac:chgData name="Sha Kil" userId="4dbc8372ba07ee14" providerId="Windows Live" clId="Web-{57F2E551-CCFF-28FA-43AA-75F52B03E2E2}" dt="2024-10-04T16:33:50.310" v="24" actId="20577"/>
          <ac:spMkLst>
            <pc:docMk/>
            <pc:sldMk cId="1220722676" sldId="258"/>
            <ac:spMk id="3" creationId="{13A3CF42-4D6B-73A2-9C03-0EBA484D6F4A}"/>
          </ac:spMkLst>
        </pc:spChg>
        <pc:spChg chg="add mod">
          <ac:chgData name="Sha Kil" userId="4dbc8372ba07ee14" providerId="Windows Live" clId="Web-{57F2E551-CCFF-28FA-43AA-75F52B03E2E2}" dt="2024-10-04T16:35:37.392" v="38" actId="20577"/>
          <ac:spMkLst>
            <pc:docMk/>
            <pc:sldMk cId="1220722676" sldId="258"/>
            <ac:spMk id="5" creationId="{75DE0A44-0529-2244-AFFC-C80DDCE9CBC1}"/>
          </ac:spMkLst>
        </pc:spChg>
        <pc:spChg chg="add mod">
          <ac:chgData name="Sha Kil" userId="4dbc8372ba07ee14" providerId="Windows Live" clId="Web-{57F2E551-CCFF-28FA-43AA-75F52B03E2E2}" dt="2024-10-04T16:37:36.834" v="52" actId="20577"/>
          <ac:spMkLst>
            <pc:docMk/>
            <pc:sldMk cId="1220722676" sldId="258"/>
            <ac:spMk id="7" creationId="{365A06B4-47D1-59E0-E6D5-96A3DD513638}"/>
          </ac:spMkLst>
        </pc:spChg>
        <pc:picChg chg="add mod">
          <ac:chgData name="Sha Kil" userId="4dbc8372ba07ee14" providerId="Windows Live" clId="Web-{57F2E551-CCFF-28FA-43AA-75F52B03E2E2}" dt="2024-10-04T16:34:44.312" v="27" actId="1076"/>
          <ac:picMkLst>
            <pc:docMk/>
            <pc:sldMk cId="1220722676" sldId="258"/>
            <ac:picMk id="4" creationId="{A3C03A62-30B6-3543-3807-83766EC2B38B}"/>
          </ac:picMkLst>
        </pc:picChg>
        <pc:picChg chg="add mod">
          <ac:chgData name="Sha Kil" userId="4dbc8372ba07ee14" providerId="Windows Live" clId="Web-{57F2E551-CCFF-28FA-43AA-75F52B03E2E2}" dt="2024-10-04T16:36:22.065" v="40" actId="1076"/>
          <ac:picMkLst>
            <pc:docMk/>
            <pc:sldMk cId="1220722676" sldId="258"/>
            <ac:picMk id="6" creationId="{4D0969F2-A08E-C722-A2F6-0CFCDA208DCE}"/>
          </ac:picMkLst>
        </pc:picChg>
        <pc:picChg chg="add mod">
          <ac:chgData name="Sha Kil" userId="4dbc8372ba07ee14" providerId="Windows Live" clId="Web-{57F2E551-CCFF-28FA-43AA-75F52B03E2E2}" dt="2024-10-04T16:38:26.648" v="54" actId="1076"/>
          <ac:picMkLst>
            <pc:docMk/>
            <pc:sldMk cId="1220722676" sldId="258"/>
            <ac:picMk id="8" creationId="{D0E185CF-D3E3-A381-28E4-3E16D57E495F}"/>
          </ac:picMkLst>
        </pc:picChg>
      </pc:sldChg>
      <pc:sldChg chg="new">
        <pc:chgData name="Sha Kil" userId="4dbc8372ba07ee14" providerId="Windows Live" clId="Web-{57F2E551-CCFF-28FA-43AA-75F52B03E2E2}" dt="2024-10-04T16:40:01.807" v="62"/>
        <pc:sldMkLst>
          <pc:docMk/>
          <pc:sldMk cId="3394529213" sldId="259"/>
        </pc:sldMkLst>
      </pc:sldChg>
    </pc:docChg>
  </pc:docChgLst>
  <pc:docChgLst>
    <pc:chgData name="Sha Kil" userId="4dbc8372ba07ee14" providerId="Windows Live" clId="Web-{21E66234-6969-BD1A-9AA8-7B05D07EA631}"/>
    <pc:docChg chg="addSld delSld modSld addMainMaster delMainMaster">
      <pc:chgData name="Sha Kil" userId="4dbc8372ba07ee14" providerId="Windows Live" clId="Web-{21E66234-6969-BD1A-9AA8-7B05D07EA631}" dt="2024-10-04T16:23:26.812" v="84"/>
      <pc:docMkLst>
        <pc:docMk/>
      </pc:docMkLst>
      <pc:sldChg chg="addSp delSp modSp del mod setBg modClrScheme setClrOvrMap chgLayout">
        <pc:chgData name="Sha Kil" userId="4dbc8372ba07ee14" providerId="Windows Live" clId="Web-{21E66234-6969-BD1A-9AA8-7B05D07EA631}" dt="2024-10-04T16:20:28.967" v="36"/>
        <pc:sldMkLst>
          <pc:docMk/>
          <pc:sldMk cId="109857222" sldId="256"/>
        </pc:sldMkLst>
        <pc:spChg chg="mod">
          <ac:chgData name="Sha Kil" userId="4dbc8372ba07ee14" providerId="Windows Live" clId="Web-{21E66234-6969-BD1A-9AA8-7B05D07EA631}" dt="2024-10-04T16:20:19.108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 Kil" userId="4dbc8372ba07ee14" providerId="Windows Live" clId="Web-{21E66234-6969-BD1A-9AA8-7B05D07EA631}" dt="2024-10-04T16:20:17.952" v="3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a Kil" userId="4dbc8372ba07ee14" providerId="Windows Live" clId="Web-{21E66234-6969-BD1A-9AA8-7B05D07EA631}" dt="2024-10-04T16:18:34.810" v="7"/>
          <ac:spMkLst>
            <pc:docMk/>
            <pc:sldMk cId="109857222" sldId="256"/>
            <ac:spMk id="9" creationId="{F452A527-3631-41ED-858D-3777A7D1496A}"/>
          </ac:spMkLst>
        </pc:spChg>
        <pc:spChg chg="add del">
          <ac:chgData name="Sha Kil" userId="4dbc8372ba07ee14" providerId="Windows Live" clId="Web-{21E66234-6969-BD1A-9AA8-7B05D07EA631}" dt="2024-10-04T16:18:38.857" v="9"/>
          <ac:spMkLst>
            <pc:docMk/>
            <pc:sldMk cId="109857222" sldId="256"/>
            <ac:spMk id="13" creationId="{0FA27539-4286-4FA8-9DA6-7CF237447C8D}"/>
          </ac:spMkLst>
        </pc:spChg>
        <pc:spChg chg="add del">
          <ac:chgData name="Sha Kil" userId="4dbc8372ba07ee14" providerId="Windows Live" clId="Web-{21E66234-6969-BD1A-9AA8-7B05D07EA631}" dt="2024-10-04T16:19:22.920" v="11"/>
          <ac:spMkLst>
            <pc:docMk/>
            <pc:sldMk cId="109857222" sldId="256"/>
            <ac:spMk id="17" creationId="{33E93247-6229-44AB-A550-739E971E690B}"/>
          </ac:spMkLst>
        </pc:spChg>
        <pc:spChg chg="add del">
          <ac:chgData name="Sha Kil" userId="4dbc8372ba07ee14" providerId="Windows Live" clId="Web-{21E66234-6969-BD1A-9AA8-7B05D07EA631}" dt="2024-10-04T16:19:22.920" v="11"/>
          <ac:spMkLst>
            <pc:docMk/>
            <pc:sldMk cId="109857222" sldId="256"/>
            <ac:spMk id="19" creationId="{6BB6B482-ACCA-4938-8AEA-49D525C17221}"/>
          </ac:spMkLst>
        </pc:spChg>
        <pc:spChg chg="add">
          <ac:chgData name="Sha Kil" userId="4dbc8372ba07ee14" providerId="Windows Live" clId="Web-{21E66234-6969-BD1A-9AA8-7B05D07EA631}" dt="2024-10-04T16:19:22.967" v="12"/>
          <ac:spMkLst>
            <pc:docMk/>
            <pc:sldMk cId="109857222" sldId="256"/>
            <ac:spMk id="22" creationId="{F452A527-3631-41ED-858D-3777A7D1496A}"/>
          </ac:spMkLst>
        </pc:spChg>
        <pc:picChg chg="add del">
          <ac:chgData name="Sha Kil" userId="4dbc8372ba07ee14" providerId="Windows Live" clId="Web-{21E66234-6969-BD1A-9AA8-7B05D07EA631}" dt="2024-10-04T16:18:34.810" v="7"/>
          <ac:picMkLst>
            <pc:docMk/>
            <pc:sldMk cId="109857222" sldId="256"/>
            <ac:picMk id="4" creationId="{C2E1770E-A47F-736F-227E-F55C28CD0552}"/>
          </ac:picMkLst>
        </pc:picChg>
        <pc:picChg chg="add del">
          <ac:chgData name="Sha Kil" userId="4dbc8372ba07ee14" providerId="Windows Live" clId="Web-{21E66234-6969-BD1A-9AA8-7B05D07EA631}" dt="2024-10-04T16:18:38.857" v="9"/>
          <ac:picMkLst>
            <pc:docMk/>
            <pc:sldMk cId="109857222" sldId="256"/>
            <ac:picMk id="14" creationId="{27C0415A-D371-1738-450A-3CE267839901}"/>
          </ac:picMkLst>
        </pc:picChg>
        <pc:picChg chg="add del">
          <ac:chgData name="Sha Kil" userId="4dbc8372ba07ee14" providerId="Windows Live" clId="Web-{21E66234-6969-BD1A-9AA8-7B05D07EA631}" dt="2024-10-04T16:19:22.920" v="11"/>
          <ac:picMkLst>
            <pc:docMk/>
            <pc:sldMk cId="109857222" sldId="256"/>
            <ac:picMk id="18" creationId="{313559D9-9694-651B-383C-3234C7C3FEE9}"/>
          </ac:picMkLst>
        </pc:picChg>
        <pc:picChg chg="add">
          <ac:chgData name="Sha Kil" userId="4dbc8372ba07ee14" providerId="Windows Live" clId="Web-{21E66234-6969-BD1A-9AA8-7B05D07EA631}" dt="2024-10-04T16:19:22.967" v="12"/>
          <ac:picMkLst>
            <pc:docMk/>
            <pc:sldMk cId="109857222" sldId="256"/>
            <ac:picMk id="23" creationId="{C2E1770E-A47F-736F-227E-F55C28CD0552}"/>
          </ac:picMkLst>
        </pc:picChg>
        <pc:cxnChg chg="add del">
          <ac:chgData name="Sha Kil" userId="4dbc8372ba07ee14" providerId="Windows Live" clId="Web-{21E66234-6969-BD1A-9AA8-7B05D07EA631}" dt="2024-10-04T16:18:34.810" v="7"/>
          <ac:cxnSpMkLst>
            <pc:docMk/>
            <pc:sldMk cId="109857222" sldId="256"/>
            <ac:cxnSpMk id="11" creationId="{D28A9C89-B313-458F-9C85-515930A51A93}"/>
          </ac:cxnSpMkLst>
        </pc:cxnChg>
        <pc:cxnChg chg="add del">
          <ac:chgData name="Sha Kil" userId="4dbc8372ba07ee14" providerId="Windows Live" clId="Web-{21E66234-6969-BD1A-9AA8-7B05D07EA631}" dt="2024-10-04T16:18:38.857" v="9"/>
          <ac:cxnSpMkLst>
            <pc:docMk/>
            <pc:sldMk cId="109857222" sldId="256"/>
            <ac:cxnSpMk id="15" creationId="{C5E74535-9C0E-4211-B088-610AD56262A4}"/>
          </ac:cxnSpMkLst>
        </pc:cxnChg>
        <pc:cxnChg chg="add del">
          <ac:chgData name="Sha Kil" userId="4dbc8372ba07ee14" providerId="Windows Live" clId="Web-{21E66234-6969-BD1A-9AA8-7B05D07EA631}" dt="2024-10-04T16:19:22.920" v="11"/>
          <ac:cxnSpMkLst>
            <pc:docMk/>
            <pc:sldMk cId="109857222" sldId="256"/>
            <ac:cxnSpMk id="20" creationId="{EE2E603F-4A95-4FE8-BB06-211DFD75DBEF}"/>
          </ac:cxnSpMkLst>
        </pc:cxnChg>
        <pc:cxnChg chg="add">
          <ac:chgData name="Sha Kil" userId="4dbc8372ba07ee14" providerId="Windows Live" clId="Web-{21E66234-6969-BD1A-9AA8-7B05D07EA631}" dt="2024-10-04T16:19:22.967" v="12"/>
          <ac:cxnSpMkLst>
            <pc:docMk/>
            <pc:sldMk cId="109857222" sldId="256"/>
            <ac:cxnSpMk id="24" creationId="{D28A9C89-B313-458F-9C85-515930A51A93}"/>
          </ac:cxnSpMkLst>
        </pc:cxnChg>
      </pc:sldChg>
      <pc:sldChg chg="addSp delSp modSp new mod setBg setClrOvrMap">
        <pc:chgData name="Sha Kil" userId="4dbc8372ba07ee14" providerId="Windows Live" clId="Web-{21E66234-6969-BD1A-9AA8-7B05D07EA631}" dt="2024-10-04T16:22:48.578" v="83" actId="1076"/>
        <pc:sldMkLst>
          <pc:docMk/>
          <pc:sldMk cId="2321195460" sldId="257"/>
        </pc:sldMkLst>
        <pc:spChg chg="add mod">
          <ac:chgData name="Sha Kil" userId="4dbc8372ba07ee14" providerId="Windows Live" clId="Web-{21E66234-6969-BD1A-9AA8-7B05D07EA631}" dt="2024-10-04T16:22:46.484" v="82" actId="1076"/>
          <ac:spMkLst>
            <pc:docMk/>
            <pc:sldMk cId="2321195460" sldId="257"/>
            <ac:spMk id="2" creationId="{6492D1BF-51A3-375E-18BB-5197257B1D44}"/>
          </ac:spMkLst>
        </pc:spChg>
        <pc:spChg chg="add mod">
          <ac:chgData name="Sha Kil" userId="4dbc8372ba07ee14" providerId="Windows Live" clId="Web-{21E66234-6969-BD1A-9AA8-7B05D07EA631}" dt="2024-10-04T16:22:48.578" v="83" actId="1076"/>
          <ac:spMkLst>
            <pc:docMk/>
            <pc:sldMk cId="2321195460" sldId="257"/>
            <ac:spMk id="3" creationId="{D9D336F9-4EAF-14AB-5654-2CC6CEB5505A}"/>
          </ac:spMkLst>
        </pc:spChg>
        <pc:spChg chg="add del">
          <ac:chgData name="Sha Kil" userId="4dbc8372ba07ee14" providerId="Windows Live" clId="Web-{21E66234-6969-BD1A-9AA8-7B05D07EA631}" dt="2024-10-04T16:21:58.780" v="75"/>
          <ac:spMkLst>
            <pc:docMk/>
            <pc:sldMk cId="2321195460" sldId="257"/>
            <ac:spMk id="9" creationId="{416A0E3C-60E6-4F39-BC55-5F7C224E1F7C}"/>
          </ac:spMkLst>
        </pc:spChg>
        <pc:spChg chg="add del">
          <ac:chgData name="Sha Kil" userId="4dbc8372ba07ee14" providerId="Windows Live" clId="Web-{21E66234-6969-BD1A-9AA8-7B05D07EA631}" dt="2024-10-04T16:21:58.780" v="75"/>
          <ac:spMkLst>
            <pc:docMk/>
            <pc:sldMk cId="2321195460" sldId="257"/>
            <ac:spMk id="13" creationId="{990D0034-F768-41E7-85D4-F38C4DE85770}"/>
          </ac:spMkLst>
        </pc:spChg>
        <pc:spChg chg="add del">
          <ac:chgData name="Sha Kil" userId="4dbc8372ba07ee14" providerId="Windows Live" clId="Web-{21E66234-6969-BD1A-9AA8-7B05D07EA631}" dt="2024-10-04T16:22:01.624" v="77"/>
          <ac:spMkLst>
            <pc:docMk/>
            <pc:sldMk cId="2321195460" sldId="257"/>
            <ac:spMk id="17" creationId="{416A0E3C-60E6-4F39-BC55-5F7C224E1F7C}"/>
          </ac:spMkLst>
        </pc:spChg>
        <pc:spChg chg="add del">
          <ac:chgData name="Sha Kil" userId="4dbc8372ba07ee14" providerId="Windows Live" clId="Web-{21E66234-6969-BD1A-9AA8-7B05D07EA631}" dt="2024-10-04T16:22:01.624" v="77"/>
          <ac:spMkLst>
            <pc:docMk/>
            <pc:sldMk cId="2321195460" sldId="257"/>
            <ac:spMk id="19" creationId="{E844E128-FF69-4E9F-8327-6B504B3C5AE1}"/>
          </ac:spMkLst>
        </pc:spChg>
        <pc:spChg chg="add">
          <ac:chgData name="Sha Kil" userId="4dbc8372ba07ee14" providerId="Windows Live" clId="Web-{21E66234-6969-BD1A-9AA8-7B05D07EA631}" dt="2024-10-04T16:22:01.640" v="78"/>
          <ac:spMkLst>
            <pc:docMk/>
            <pc:sldMk cId="2321195460" sldId="257"/>
            <ac:spMk id="23" creationId="{416A0E3C-60E6-4F39-BC55-5F7C224E1F7C}"/>
          </ac:spMkLst>
        </pc:spChg>
        <pc:spChg chg="add">
          <ac:chgData name="Sha Kil" userId="4dbc8372ba07ee14" providerId="Windows Live" clId="Web-{21E66234-6969-BD1A-9AA8-7B05D07EA631}" dt="2024-10-04T16:22:01.640" v="78"/>
          <ac:spMkLst>
            <pc:docMk/>
            <pc:sldMk cId="2321195460" sldId="257"/>
            <ac:spMk id="25" creationId="{990D0034-F768-41E7-85D4-F38C4DE85770}"/>
          </ac:spMkLst>
        </pc:spChg>
        <pc:picChg chg="add del">
          <ac:chgData name="Sha Kil" userId="4dbc8372ba07ee14" providerId="Windows Live" clId="Web-{21E66234-6969-BD1A-9AA8-7B05D07EA631}" dt="2024-10-04T16:21:58.780" v="75"/>
          <ac:picMkLst>
            <pc:docMk/>
            <pc:sldMk cId="2321195460" sldId="257"/>
            <ac:picMk id="5" creationId="{2D31A5C7-B3A4-9592-33DA-C38D4B86346E}"/>
          </ac:picMkLst>
        </pc:picChg>
        <pc:picChg chg="add del">
          <ac:chgData name="Sha Kil" userId="4dbc8372ba07ee14" providerId="Windows Live" clId="Web-{21E66234-6969-BD1A-9AA8-7B05D07EA631}" dt="2024-10-04T16:22:01.624" v="77"/>
          <ac:picMkLst>
            <pc:docMk/>
            <pc:sldMk cId="2321195460" sldId="257"/>
            <ac:picMk id="21" creationId="{2A1D141B-4F81-CC12-6EA6-EA4DCD0361F4}"/>
          </ac:picMkLst>
        </pc:picChg>
        <pc:picChg chg="add">
          <ac:chgData name="Sha Kil" userId="4dbc8372ba07ee14" providerId="Windows Live" clId="Web-{21E66234-6969-BD1A-9AA8-7B05D07EA631}" dt="2024-10-04T16:22:01.640" v="78"/>
          <ac:picMkLst>
            <pc:docMk/>
            <pc:sldMk cId="2321195460" sldId="257"/>
            <ac:picMk id="26" creationId="{2D31A5C7-B3A4-9592-33DA-C38D4B86346E}"/>
          </ac:picMkLst>
        </pc:picChg>
        <pc:cxnChg chg="add del">
          <ac:chgData name="Sha Kil" userId="4dbc8372ba07ee14" providerId="Windows Live" clId="Web-{21E66234-6969-BD1A-9AA8-7B05D07EA631}" dt="2024-10-04T16:21:58.780" v="75"/>
          <ac:cxnSpMkLst>
            <pc:docMk/>
            <pc:sldMk cId="2321195460" sldId="257"/>
            <ac:cxnSpMk id="11" creationId="{C5025DAC-8B93-4160-B017-3A274A5828C0}"/>
          </ac:cxnSpMkLst>
        </pc:cxnChg>
        <pc:cxnChg chg="add del">
          <ac:chgData name="Sha Kil" userId="4dbc8372ba07ee14" providerId="Windows Live" clId="Web-{21E66234-6969-BD1A-9AA8-7B05D07EA631}" dt="2024-10-04T16:21:58.780" v="75"/>
          <ac:cxnSpMkLst>
            <pc:docMk/>
            <pc:sldMk cId="2321195460" sldId="257"/>
            <ac:cxnSpMk id="15" creationId="{5A0A5CF6-407C-4691-8122-49DF69D0020D}"/>
          </ac:cxnSpMkLst>
        </pc:cxnChg>
        <pc:cxnChg chg="add del">
          <ac:chgData name="Sha Kil" userId="4dbc8372ba07ee14" providerId="Windows Live" clId="Web-{21E66234-6969-BD1A-9AA8-7B05D07EA631}" dt="2024-10-04T16:22:01.624" v="77"/>
          <ac:cxnSpMkLst>
            <pc:docMk/>
            <pc:sldMk cId="2321195460" sldId="257"/>
            <ac:cxnSpMk id="18" creationId="{C5025DAC-8B93-4160-B017-3A274A5828C0}"/>
          </ac:cxnSpMkLst>
        </pc:cxnChg>
        <pc:cxnChg chg="add del">
          <ac:chgData name="Sha Kil" userId="4dbc8372ba07ee14" providerId="Windows Live" clId="Web-{21E66234-6969-BD1A-9AA8-7B05D07EA631}" dt="2024-10-04T16:22:01.624" v="77"/>
          <ac:cxnSpMkLst>
            <pc:docMk/>
            <pc:sldMk cId="2321195460" sldId="257"/>
            <ac:cxnSpMk id="20" creationId="{055CEADF-09EA-423C-8C45-F94AF44D5AF0}"/>
          </ac:cxnSpMkLst>
        </pc:cxnChg>
        <pc:cxnChg chg="add">
          <ac:chgData name="Sha Kil" userId="4dbc8372ba07ee14" providerId="Windows Live" clId="Web-{21E66234-6969-BD1A-9AA8-7B05D07EA631}" dt="2024-10-04T16:22:01.640" v="78"/>
          <ac:cxnSpMkLst>
            <pc:docMk/>
            <pc:sldMk cId="2321195460" sldId="257"/>
            <ac:cxnSpMk id="24" creationId="{C5025DAC-8B93-4160-B017-3A274A5828C0}"/>
          </ac:cxnSpMkLst>
        </pc:cxnChg>
        <pc:cxnChg chg="add">
          <ac:chgData name="Sha Kil" userId="4dbc8372ba07ee14" providerId="Windows Live" clId="Web-{21E66234-6969-BD1A-9AA8-7B05D07EA631}" dt="2024-10-04T16:22:01.640" v="78"/>
          <ac:cxnSpMkLst>
            <pc:docMk/>
            <pc:sldMk cId="2321195460" sldId="257"/>
            <ac:cxnSpMk id="27" creationId="{5A0A5CF6-407C-4691-8122-49DF69D0020D}"/>
          </ac:cxnSpMkLst>
        </pc:cxnChg>
      </pc:sldChg>
      <pc:sldChg chg="new">
        <pc:chgData name="Sha Kil" userId="4dbc8372ba07ee14" providerId="Windows Live" clId="Web-{21E66234-6969-BD1A-9AA8-7B05D07EA631}" dt="2024-10-04T16:23:26.812" v="84"/>
        <pc:sldMkLst>
          <pc:docMk/>
          <pc:sldMk cId="1220722676" sldId="258"/>
        </pc:sldMkLst>
      </pc:sldChg>
      <pc:sldMasterChg chg="add del addSldLayout delSldLayout">
        <pc:chgData name="Sha Kil" userId="4dbc8372ba07ee14" providerId="Windows Live" clId="Web-{21E66234-6969-BD1A-9AA8-7B05D07EA631}" dt="2024-10-04T16:19:22.967" v="12"/>
        <pc:sldMasterMkLst>
          <pc:docMk/>
          <pc:sldMasterMk cId="2460954070" sldId="2147483660"/>
        </pc:sldMasterMkLst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ha Kil" userId="4dbc8372ba07ee14" providerId="Windows Live" clId="Web-{21E66234-6969-BD1A-9AA8-7B05D07EA631}" dt="2024-10-04T16:19:22.920" v="11"/>
        <pc:sldMasterMkLst>
          <pc:docMk/>
          <pc:sldMasterMk cId="2309211617" sldId="2147483672"/>
        </pc:sldMasterMkLst>
        <pc:sldLayoutChg chg="add del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3521349489" sldId="2147483673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1215858356" sldId="2147483674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3903729633" sldId="2147483675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2103906294" sldId="2147483676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1622312115" sldId="2147483677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4223482145" sldId="2147483678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3238016627" sldId="2147483679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2869095023" sldId="2147483680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3460160919" sldId="2147483681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944966699" sldId="2147483682"/>
          </pc:sldLayoutMkLst>
        </pc:sldLayoutChg>
        <pc:sldLayoutChg chg="add del replId">
          <pc:chgData name="Sha Kil" userId="4dbc8372ba07ee14" providerId="Windows Live" clId="Web-{21E66234-6969-BD1A-9AA8-7B05D07EA631}" dt="2024-10-04T16:19:22.920" v="11"/>
          <pc:sldLayoutMkLst>
            <pc:docMk/>
            <pc:sldMasterMk cId="2309211617" sldId="2147483672"/>
            <pc:sldLayoutMk cId="3439906299" sldId="2147483683"/>
          </pc:sldLayoutMkLst>
        </pc:sldLayoutChg>
      </pc:sldMasterChg>
      <pc:sldMasterChg chg="add del addSldLayout delSldLayout">
        <pc:chgData name="Sha Kil" userId="4dbc8372ba07ee14" providerId="Windows Live" clId="Web-{21E66234-6969-BD1A-9AA8-7B05D07EA631}" dt="2024-10-04T16:19:22.967" v="12"/>
        <pc:sldMasterMkLst>
          <pc:docMk/>
          <pc:sldMasterMk cId="3387326250" sldId="2147483724"/>
        </pc:sldMasterMkLst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3424439371" sldId="2147483713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294657149" sldId="2147483714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1847293997" sldId="2147483715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3694480775" sldId="2147483716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477809541" sldId="2147483717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3939400562" sldId="2147483718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4072183487" sldId="2147483719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2745357313" sldId="2147483720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1334184305" sldId="2147483721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2751082662" sldId="2147483722"/>
          </pc:sldLayoutMkLst>
        </pc:sldLayoutChg>
        <pc:sldLayoutChg chg="add del">
          <pc:chgData name="Sha Kil" userId="4dbc8372ba07ee14" providerId="Windows Live" clId="Web-{21E66234-6969-BD1A-9AA8-7B05D07EA631}" dt="2024-10-04T16:19:22.967" v="12"/>
          <pc:sldLayoutMkLst>
            <pc:docMk/>
            <pc:sldMasterMk cId="3387326250" sldId="2147483724"/>
            <pc:sldLayoutMk cId="1882089951" sldId="2147483723"/>
          </pc:sldLayoutMkLst>
        </pc:sldLayoutChg>
      </pc:sldMasterChg>
      <pc:sldMasterChg chg="add del addSldLayout delSldLayout">
        <pc:chgData name="Sha Kil" userId="4dbc8372ba07ee14" providerId="Windows Live" clId="Web-{21E66234-6969-BD1A-9AA8-7B05D07EA631}" dt="2024-10-04T16:18:38.857" v="9"/>
        <pc:sldMasterMkLst>
          <pc:docMk/>
          <pc:sldMasterMk cId="323383598" sldId="2147483737"/>
        </pc:sldMasterMkLst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3206049521" sldId="2147483726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3218982836" sldId="2147483727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132918890" sldId="2147483728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3100579909" sldId="2147483729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309390154" sldId="2147483730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3551265296" sldId="2147483731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2243721795" sldId="2147483732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4063256215" sldId="2147483733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433836816" sldId="2147483734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765734919" sldId="2147483735"/>
          </pc:sldLayoutMkLst>
        </pc:sldLayoutChg>
        <pc:sldLayoutChg chg="add del">
          <pc:chgData name="Sha Kil" userId="4dbc8372ba07ee14" providerId="Windows Live" clId="Web-{21E66234-6969-BD1A-9AA8-7B05D07EA631}" dt="2024-10-04T16:18:38.857" v="9"/>
          <pc:sldLayoutMkLst>
            <pc:docMk/>
            <pc:sldMasterMk cId="323383598" sldId="2147483737"/>
            <pc:sldLayoutMk cId="1259575428" sldId="2147483736"/>
          </pc:sldLayoutMkLst>
        </pc:sldLayoutChg>
      </pc:sldMasterChg>
    </pc:docChg>
  </pc:docChgLst>
  <pc:docChgLst>
    <pc:chgData name="Sha Kil" userId="4dbc8372ba07ee14" providerId="Windows Live" clId="Web-{5CE0B06A-153F-089A-4F9A-ECCC4619E68C}"/>
    <pc:docChg chg="addSld modSld sldOrd">
      <pc:chgData name="Sha Kil" userId="4dbc8372ba07ee14" providerId="Windows Live" clId="Web-{5CE0B06A-153F-089A-4F9A-ECCC4619E68C}" dt="2024-10-04T19:41:10.376" v="396"/>
      <pc:docMkLst>
        <pc:docMk/>
      </pc:docMkLst>
      <pc:sldChg chg="modTransition">
        <pc:chgData name="Sha Kil" userId="4dbc8372ba07ee14" providerId="Windows Live" clId="Web-{5CE0B06A-153F-089A-4F9A-ECCC4619E68C}" dt="2024-10-04T19:41:06.923" v="395"/>
        <pc:sldMkLst>
          <pc:docMk/>
          <pc:sldMk cId="3394529213" sldId="259"/>
        </pc:sldMkLst>
      </pc:sldChg>
      <pc:sldChg chg="addSp delSp modSp mod ord modTransition setBg">
        <pc:chgData name="Sha Kil" userId="4dbc8372ba07ee14" providerId="Windows Live" clId="Web-{5CE0B06A-153F-089A-4F9A-ECCC4619E68C}" dt="2024-10-04T19:40:59.157" v="394"/>
        <pc:sldMkLst>
          <pc:docMk/>
          <pc:sldMk cId="1639984857" sldId="260"/>
        </pc:sldMkLst>
        <pc:spChg chg="mod">
          <ac:chgData name="Sha Kil" userId="4dbc8372ba07ee14" providerId="Windows Live" clId="Web-{5CE0B06A-153F-089A-4F9A-ECCC4619E68C}" dt="2024-10-04T19:08:51.950" v="63"/>
          <ac:spMkLst>
            <pc:docMk/>
            <pc:sldMk cId="1639984857" sldId="260"/>
            <ac:spMk id="3" creationId="{45669C8B-A6CF-3EF9-BF07-01629B887F69}"/>
          </ac:spMkLst>
        </pc:spChg>
        <pc:spChg chg="del">
          <ac:chgData name="Sha Kil" userId="4dbc8372ba07ee14" providerId="Windows Live" clId="Web-{5CE0B06A-153F-089A-4F9A-ECCC4619E68C}" dt="2024-10-04T19:04:18.280" v="27"/>
          <ac:spMkLst>
            <pc:docMk/>
            <pc:sldMk cId="1639984857" sldId="260"/>
            <ac:spMk id="4" creationId="{BE484F4C-3919-817F-0E26-35560ADD8484}"/>
          </ac:spMkLst>
        </pc:spChg>
        <pc:spChg chg="add mod">
          <ac:chgData name="Sha Kil" userId="4dbc8372ba07ee14" providerId="Windows Live" clId="Web-{5CE0B06A-153F-089A-4F9A-ECCC4619E68C}" dt="2024-10-04T19:19:35.534" v="167" actId="1076"/>
          <ac:spMkLst>
            <pc:docMk/>
            <pc:sldMk cId="1639984857" sldId="260"/>
            <ac:spMk id="5" creationId="{E47D6D22-7516-9427-D67D-6D139AC4BD33}"/>
          </ac:spMkLst>
        </pc:spChg>
        <pc:spChg chg="add mod">
          <ac:chgData name="Sha Kil" userId="4dbc8372ba07ee14" providerId="Windows Live" clId="Web-{5CE0B06A-153F-089A-4F9A-ECCC4619E68C}" dt="2024-10-04T19:08:51.950" v="65"/>
          <ac:spMkLst>
            <pc:docMk/>
            <pc:sldMk cId="1639984857" sldId="260"/>
            <ac:spMk id="6" creationId="{7C47955D-92E3-7C28-1BC1-F85F8C3FEC67}"/>
          </ac:spMkLst>
        </pc:spChg>
        <pc:spChg chg="add mod">
          <ac:chgData name="Sha Kil" userId="4dbc8372ba07ee14" providerId="Windows Live" clId="Web-{5CE0B06A-153F-089A-4F9A-ECCC4619E68C}" dt="2024-10-04T19:08:51.950" v="66"/>
          <ac:spMkLst>
            <pc:docMk/>
            <pc:sldMk cId="1639984857" sldId="260"/>
            <ac:spMk id="7" creationId="{7488FCAB-DA58-FC12-0A28-F7C643A5DA34}"/>
          </ac:spMkLst>
        </pc:spChg>
        <pc:spChg chg="add mod">
          <ac:chgData name="Sha Kil" userId="4dbc8372ba07ee14" providerId="Windows Live" clId="Web-{5CE0B06A-153F-089A-4F9A-ECCC4619E68C}" dt="2024-10-04T19:08:51.981" v="67"/>
          <ac:spMkLst>
            <pc:docMk/>
            <pc:sldMk cId="1639984857" sldId="260"/>
            <ac:spMk id="8" creationId="{4F7ABED7-1246-DC8A-18AB-CA704AD0DF8E}"/>
          </ac:spMkLst>
        </pc:spChg>
        <pc:picChg chg="add mod">
          <ac:chgData name="Sha Kil" userId="4dbc8372ba07ee14" providerId="Windows Live" clId="Web-{5CE0B06A-153F-089A-4F9A-ECCC4619E68C}" dt="2024-10-04T19:07:11.939" v="55" actId="1076"/>
          <ac:picMkLst>
            <pc:docMk/>
            <pc:sldMk cId="1639984857" sldId="260"/>
            <ac:picMk id="9" creationId="{371FE6E9-F1D2-0E88-36B6-0BD9696EC302}"/>
          </ac:picMkLst>
        </pc:picChg>
        <pc:picChg chg="add mod">
          <ac:chgData name="Sha Kil" userId="4dbc8372ba07ee14" providerId="Windows Live" clId="Web-{5CE0B06A-153F-089A-4F9A-ECCC4619E68C}" dt="2024-10-04T19:07:14.611" v="56" actId="1076"/>
          <ac:picMkLst>
            <pc:docMk/>
            <pc:sldMk cId="1639984857" sldId="260"/>
            <ac:picMk id="10" creationId="{874E22AD-4051-85C6-FB95-A4A64F035FD5}"/>
          </ac:picMkLst>
        </pc:picChg>
        <pc:picChg chg="add mod">
          <ac:chgData name="Sha Kil" userId="4dbc8372ba07ee14" providerId="Windows Live" clId="Web-{5CE0B06A-153F-089A-4F9A-ECCC4619E68C}" dt="2024-10-04T19:07:02.923" v="53" actId="1076"/>
          <ac:picMkLst>
            <pc:docMk/>
            <pc:sldMk cId="1639984857" sldId="260"/>
            <ac:picMk id="11" creationId="{67896668-70FC-8CCE-F80F-B0132FF8A942}"/>
          </ac:picMkLst>
        </pc:picChg>
      </pc:sldChg>
      <pc:sldChg chg="addSp delSp modSp new mod setBg">
        <pc:chgData name="Sha Kil" userId="4dbc8372ba07ee14" providerId="Windows Live" clId="Web-{5CE0B06A-153F-089A-4F9A-ECCC4619E68C}" dt="2024-10-04T19:19:15.659" v="161"/>
        <pc:sldMkLst>
          <pc:docMk/>
          <pc:sldMk cId="2595286973" sldId="261"/>
        </pc:sldMkLst>
        <pc:spChg chg="add mod">
          <ac:chgData name="Sha Kil" userId="4dbc8372ba07ee14" providerId="Windows Live" clId="Web-{5CE0B06A-153F-089A-4F9A-ECCC4619E68C}" dt="2024-10-04T19:19:15.659" v="161"/>
          <ac:spMkLst>
            <pc:docMk/>
            <pc:sldMk cId="2595286973" sldId="261"/>
            <ac:spMk id="5" creationId="{AC56A953-0496-ED1B-7C25-52B2B790B797}"/>
          </ac:spMkLst>
        </pc:spChg>
        <pc:spChg chg="add mod">
          <ac:chgData name="Sha Kil" userId="4dbc8372ba07ee14" providerId="Windows Live" clId="Web-{5CE0B06A-153F-089A-4F9A-ECCC4619E68C}" dt="2024-10-04T19:18:17.767" v="151" actId="1076"/>
          <ac:spMkLst>
            <pc:docMk/>
            <pc:sldMk cId="2595286973" sldId="261"/>
            <ac:spMk id="6" creationId="{3DF85F88-DEB1-EA9E-A077-9BA32C26994A}"/>
          </ac:spMkLst>
        </pc:spChg>
        <pc:spChg chg="add del">
          <ac:chgData name="Sha Kil" userId="4dbc8372ba07ee14" providerId="Windows Live" clId="Web-{5CE0B06A-153F-089A-4F9A-ECCC4619E68C}" dt="2024-10-04T19:12:51.113" v="99"/>
          <ac:spMkLst>
            <pc:docMk/>
            <pc:sldMk cId="2595286973" sldId="261"/>
            <ac:spMk id="7" creationId="{8B383718-CF1A-8FEA-2CBE-6CDB53EEE730}"/>
          </ac:spMkLst>
        </pc:spChg>
        <pc:spChg chg="add mod">
          <ac:chgData name="Sha Kil" userId="4dbc8372ba07ee14" providerId="Windows Live" clId="Web-{5CE0B06A-153F-089A-4F9A-ECCC4619E68C}" dt="2024-10-04T19:18:28.408" v="154" actId="1076"/>
          <ac:spMkLst>
            <pc:docMk/>
            <pc:sldMk cId="2595286973" sldId="261"/>
            <ac:spMk id="9" creationId="{4DAA30E4-85A6-F978-7A21-8B90C64D8681}"/>
          </ac:spMkLst>
        </pc:spChg>
        <pc:spChg chg="add mod">
          <ac:chgData name="Sha Kil" userId="4dbc8372ba07ee14" providerId="Windows Live" clId="Web-{5CE0B06A-153F-089A-4F9A-ECCC4619E68C}" dt="2024-10-04T19:18:03.321" v="145" actId="1076"/>
          <ac:spMkLst>
            <pc:docMk/>
            <pc:sldMk cId="2595286973" sldId="261"/>
            <ac:spMk id="10" creationId="{7AB650DF-B4C6-BE44-8C13-A4798F266DE1}"/>
          </ac:spMkLst>
        </pc:spChg>
        <pc:picChg chg="add mod">
          <ac:chgData name="Sha Kil" userId="4dbc8372ba07ee14" providerId="Windows Live" clId="Web-{5CE0B06A-153F-089A-4F9A-ECCC4619E68C}" dt="2024-10-04T19:14:32.083" v="112" actId="14100"/>
          <ac:picMkLst>
            <pc:docMk/>
            <pc:sldMk cId="2595286973" sldId="261"/>
            <ac:picMk id="8" creationId="{270D273E-2CF1-0333-424F-5DF6E6ECB51E}"/>
          </ac:picMkLst>
        </pc:picChg>
        <pc:picChg chg="add mod">
          <ac:chgData name="Sha Kil" userId="4dbc8372ba07ee14" providerId="Windows Live" clId="Web-{5CE0B06A-153F-089A-4F9A-ECCC4619E68C}" dt="2024-10-04T19:18:15.986" v="150" actId="14100"/>
          <ac:picMkLst>
            <pc:docMk/>
            <pc:sldMk cId="2595286973" sldId="261"/>
            <ac:picMk id="11" creationId="{FD2E47F8-FC50-DDFC-53BA-8881AAB76254}"/>
          </ac:picMkLst>
        </pc:picChg>
        <pc:picChg chg="add mod">
          <ac:chgData name="Sha Kil" userId="4dbc8372ba07ee14" providerId="Windows Live" clId="Web-{5CE0B06A-153F-089A-4F9A-ECCC4619E68C}" dt="2024-10-04T19:18:25.439" v="153" actId="1076"/>
          <ac:picMkLst>
            <pc:docMk/>
            <pc:sldMk cId="2595286973" sldId="261"/>
            <ac:picMk id="12" creationId="{5DAA524B-58F0-286E-D12C-6D444E598FE3}"/>
          </ac:picMkLst>
        </pc:picChg>
        <pc:picChg chg="add mod">
          <ac:chgData name="Sha Kil" userId="4dbc8372ba07ee14" providerId="Windows Live" clId="Web-{5CE0B06A-153F-089A-4F9A-ECCC4619E68C}" dt="2024-10-04T19:19:03.143" v="157" actId="1076"/>
          <ac:picMkLst>
            <pc:docMk/>
            <pc:sldMk cId="2595286973" sldId="261"/>
            <ac:picMk id="13" creationId="{DA87C0E7-1EFE-D91F-0E17-60416F11D86A}"/>
          </ac:picMkLst>
        </pc:picChg>
      </pc:sldChg>
      <pc:sldChg chg="addSp modSp new mod modTransition setBg">
        <pc:chgData name="Sha Kil" userId="4dbc8372ba07ee14" providerId="Windows Live" clId="Web-{5CE0B06A-153F-089A-4F9A-ECCC4619E68C}" dt="2024-10-04T19:40:21.688" v="392"/>
        <pc:sldMkLst>
          <pc:docMk/>
          <pc:sldMk cId="995485408" sldId="262"/>
        </pc:sldMkLst>
        <pc:spChg chg="add mod">
          <ac:chgData name="Sha Kil" userId="4dbc8372ba07ee14" providerId="Windows Live" clId="Web-{5CE0B06A-153F-089A-4F9A-ECCC4619E68C}" dt="2024-10-04T19:21:44.317" v="182"/>
          <ac:spMkLst>
            <pc:docMk/>
            <pc:sldMk cId="995485408" sldId="262"/>
            <ac:spMk id="5" creationId="{B7FD2511-CFB0-A341-8DCD-FC2A6A2020B4}"/>
          </ac:spMkLst>
        </pc:spChg>
        <pc:spChg chg="add mod">
          <ac:chgData name="Sha Kil" userId="4dbc8372ba07ee14" providerId="Windows Live" clId="Web-{5CE0B06A-153F-089A-4F9A-ECCC4619E68C}" dt="2024-10-04T19:24:08.681" v="232" actId="1076"/>
          <ac:spMkLst>
            <pc:docMk/>
            <pc:sldMk cId="995485408" sldId="262"/>
            <ac:spMk id="6" creationId="{E545A927-3C9B-CB8D-FE3D-88CC4914A671}"/>
          </ac:spMkLst>
        </pc:spChg>
        <pc:spChg chg="add mod">
          <ac:chgData name="Sha Kil" userId="4dbc8372ba07ee14" providerId="Windows Live" clId="Web-{5CE0B06A-153F-089A-4F9A-ECCC4619E68C}" dt="2024-10-04T19:23:59.165" v="230" actId="1076"/>
          <ac:spMkLst>
            <pc:docMk/>
            <pc:sldMk cId="995485408" sldId="262"/>
            <ac:spMk id="7" creationId="{A8C70C5F-6B1D-4644-01CD-4B8F42A9F6A5}"/>
          </ac:spMkLst>
        </pc:spChg>
        <pc:spChg chg="add mod">
          <ac:chgData name="Sha Kil" userId="4dbc8372ba07ee14" providerId="Windows Live" clId="Web-{5CE0B06A-153F-089A-4F9A-ECCC4619E68C}" dt="2024-10-04T19:24:54.621" v="235"/>
          <ac:spMkLst>
            <pc:docMk/>
            <pc:sldMk cId="995485408" sldId="262"/>
            <ac:spMk id="8" creationId="{BDDD5B2D-7A4F-F06E-AE3E-2EA5837F58A9}"/>
          </ac:spMkLst>
        </pc:spChg>
        <pc:picChg chg="add mod">
          <ac:chgData name="Sha Kil" userId="4dbc8372ba07ee14" providerId="Windows Live" clId="Web-{5CE0B06A-153F-089A-4F9A-ECCC4619E68C}" dt="2024-10-04T19:27:10.827" v="240" actId="1076"/>
          <ac:picMkLst>
            <pc:docMk/>
            <pc:sldMk cId="995485408" sldId="262"/>
            <ac:picMk id="9" creationId="{1464E9FF-0024-42F7-1C82-6EDD564D4405}"/>
          </ac:picMkLst>
        </pc:picChg>
        <pc:picChg chg="add mod">
          <ac:chgData name="Sha Kil" userId="4dbc8372ba07ee14" providerId="Windows Live" clId="Web-{5CE0B06A-153F-089A-4F9A-ECCC4619E68C}" dt="2024-10-04T19:27:40.905" v="242" actId="1076"/>
          <ac:picMkLst>
            <pc:docMk/>
            <pc:sldMk cId="995485408" sldId="262"/>
            <ac:picMk id="10" creationId="{D9628408-0446-D716-3497-48C6AB2D783E}"/>
          </ac:picMkLst>
        </pc:picChg>
        <pc:picChg chg="add mod">
          <ac:chgData name="Sha Kil" userId="4dbc8372ba07ee14" providerId="Windows Live" clId="Web-{5CE0B06A-153F-089A-4F9A-ECCC4619E68C}" dt="2024-10-04T19:27:57.890" v="244" actId="1076"/>
          <ac:picMkLst>
            <pc:docMk/>
            <pc:sldMk cId="995485408" sldId="262"/>
            <ac:picMk id="11" creationId="{D87F01EF-4FFA-FEC4-FAEA-12572D45D584}"/>
          </ac:picMkLst>
        </pc:picChg>
      </pc:sldChg>
      <pc:sldChg chg="addSp modSp new mod modTransition setBg">
        <pc:chgData name="Sha Kil" userId="4dbc8372ba07ee14" providerId="Windows Live" clId="Web-{5CE0B06A-153F-089A-4F9A-ECCC4619E68C}" dt="2024-10-04T19:40:54.938" v="393"/>
        <pc:sldMkLst>
          <pc:docMk/>
          <pc:sldMk cId="3634434097" sldId="263"/>
        </pc:sldMkLst>
        <pc:spChg chg="add mod">
          <ac:chgData name="Sha Kil" userId="4dbc8372ba07ee14" providerId="Windows Live" clId="Web-{5CE0B06A-153F-089A-4F9A-ECCC4619E68C}" dt="2024-10-04T19:33:51.882" v="332" actId="1076"/>
          <ac:spMkLst>
            <pc:docMk/>
            <pc:sldMk cId="3634434097" sldId="263"/>
            <ac:spMk id="5" creationId="{ADC25F87-7DCF-097B-732D-9A32A5E9BE23}"/>
          </ac:spMkLst>
        </pc:spChg>
        <pc:spChg chg="add mod">
          <ac:chgData name="Sha Kil" userId="4dbc8372ba07ee14" providerId="Windows Live" clId="Web-{5CE0B06A-153F-089A-4F9A-ECCC4619E68C}" dt="2024-10-04T19:31:00.425" v="282"/>
          <ac:spMkLst>
            <pc:docMk/>
            <pc:sldMk cId="3634434097" sldId="263"/>
            <ac:spMk id="6" creationId="{40FA0AAC-55BB-1AA1-D90A-6E2E79CBA486}"/>
          </ac:spMkLst>
        </pc:spChg>
        <pc:spChg chg="add mod">
          <ac:chgData name="Sha Kil" userId="4dbc8372ba07ee14" providerId="Windows Live" clId="Web-{5CE0B06A-153F-089A-4F9A-ECCC4619E68C}" dt="2024-10-04T19:34:12.320" v="337" actId="14100"/>
          <ac:spMkLst>
            <pc:docMk/>
            <pc:sldMk cId="3634434097" sldId="263"/>
            <ac:spMk id="7" creationId="{35B02453-6485-72A3-5B42-8999B91D871F}"/>
          </ac:spMkLst>
        </pc:spChg>
        <pc:spChg chg="add mod">
          <ac:chgData name="Sha Kil" userId="4dbc8372ba07ee14" providerId="Windows Live" clId="Web-{5CE0B06A-153F-089A-4F9A-ECCC4619E68C}" dt="2024-10-04T19:34:06.007" v="336" actId="1076"/>
          <ac:spMkLst>
            <pc:docMk/>
            <pc:sldMk cId="3634434097" sldId="263"/>
            <ac:spMk id="8" creationId="{95A4C904-8ACF-286B-308F-0F94BBC451B1}"/>
          </ac:spMkLst>
        </pc:spChg>
        <pc:picChg chg="add mod">
          <ac:chgData name="Sha Kil" userId="4dbc8372ba07ee14" providerId="Windows Live" clId="Web-{5CE0B06A-153F-089A-4F9A-ECCC4619E68C}" dt="2024-10-04T19:33:53.554" v="333" actId="1076"/>
          <ac:picMkLst>
            <pc:docMk/>
            <pc:sldMk cId="3634434097" sldId="263"/>
            <ac:picMk id="9" creationId="{6297C932-7445-349E-11CA-7A87327789A6}"/>
          </ac:picMkLst>
        </pc:picChg>
        <pc:picChg chg="add mod">
          <ac:chgData name="Sha Kil" userId="4dbc8372ba07ee14" providerId="Windows Live" clId="Web-{5CE0B06A-153F-089A-4F9A-ECCC4619E68C}" dt="2024-10-04T19:34:29.633" v="339" actId="1076"/>
          <ac:picMkLst>
            <pc:docMk/>
            <pc:sldMk cId="3634434097" sldId="263"/>
            <ac:picMk id="10" creationId="{D72C1505-22F2-5C80-E3FB-46C21FFEA83A}"/>
          </ac:picMkLst>
        </pc:picChg>
        <pc:picChg chg="add mod">
          <ac:chgData name="Sha Kil" userId="4dbc8372ba07ee14" providerId="Windows Live" clId="Web-{5CE0B06A-153F-089A-4F9A-ECCC4619E68C}" dt="2024-10-04T19:35:06.743" v="341" actId="1076"/>
          <ac:picMkLst>
            <pc:docMk/>
            <pc:sldMk cId="3634434097" sldId="263"/>
            <ac:picMk id="11" creationId="{6D147F09-F89B-0AF2-4A6D-A4516454CCF7}"/>
          </ac:picMkLst>
        </pc:picChg>
      </pc:sldChg>
      <pc:sldChg chg="addSp delSp modSp new mod modTransition setBg">
        <pc:chgData name="Sha Kil" userId="4dbc8372ba07ee14" providerId="Windows Live" clId="Web-{5CE0B06A-153F-089A-4F9A-ECCC4619E68C}" dt="2024-10-04T19:41:10.376" v="396"/>
        <pc:sldMkLst>
          <pc:docMk/>
          <pc:sldMk cId="1197083182" sldId="264"/>
        </pc:sldMkLst>
        <pc:spChg chg="add del">
          <ac:chgData name="Sha Kil" userId="4dbc8372ba07ee14" providerId="Windows Live" clId="Web-{5CE0B06A-153F-089A-4F9A-ECCC4619E68C}" dt="2024-10-04T19:36:52.839" v="347"/>
          <ac:spMkLst>
            <pc:docMk/>
            <pc:sldMk cId="1197083182" sldId="264"/>
            <ac:spMk id="6" creationId="{2D204AF7-8D6B-7D2C-3876-5048FD1B4DC2}"/>
          </ac:spMkLst>
        </pc:spChg>
        <pc:spChg chg="add mod">
          <ac:chgData name="Sha Kil" userId="4dbc8372ba07ee14" providerId="Windows Live" clId="Web-{5CE0B06A-153F-089A-4F9A-ECCC4619E68C}" dt="2024-10-04T19:39:59.109" v="390" actId="1076"/>
          <ac:spMkLst>
            <pc:docMk/>
            <pc:sldMk cId="1197083182" sldId="264"/>
            <ac:spMk id="7" creationId="{67F6DBF3-6487-163B-E8A7-A21540BB0516}"/>
          </ac:spMkLst>
        </pc:spChg>
        <pc:picChg chg="add del mod">
          <ac:chgData name="Sha Kil" userId="4dbc8372ba07ee14" providerId="Windows Live" clId="Web-{5CE0B06A-153F-089A-4F9A-ECCC4619E68C}" dt="2024-10-04T19:36:23.932" v="344"/>
          <ac:picMkLst>
            <pc:docMk/>
            <pc:sldMk cId="1197083182" sldId="264"/>
            <ac:picMk id="5" creationId="{5DB2DA0F-B770-23D8-8E4E-B512DEF1B01D}"/>
          </ac:picMkLst>
        </pc:picChg>
        <pc:picChg chg="add del mod">
          <ac:chgData name="Sha Kil" userId="4dbc8372ba07ee14" providerId="Windows Live" clId="Web-{5CE0B06A-153F-089A-4F9A-ECCC4619E68C}" dt="2024-10-04T19:38:41.452" v="374"/>
          <ac:picMkLst>
            <pc:docMk/>
            <pc:sldMk cId="1197083182" sldId="264"/>
            <ac:picMk id="8" creationId="{A7E04E3C-17AC-A567-0A94-90D664A073C4}"/>
          </ac:picMkLst>
        </pc:picChg>
        <pc:picChg chg="add del mod">
          <ac:chgData name="Sha Kil" userId="4dbc8372ba07ee14" providerId="Windows Live" clId="Web-{5CE0B06A-153F-089A-4F9A-ECCC4619E68C}" dt="2024-10-04T19:38:41.452" v="373"/>
          <ac:picMkLst>
            <pc:docMk/>
            <pc:sldMk cId="1197083182" sldId="264"/>
            <ac:picMk id="9" creationId="{30B16869-A02B-4D54-583E-E1FA75B2691D}"/>
          </ac:picMkLst>
        </pc:picChg>
        <pc:picChg chg="add mod">
          <ac:chgData name="Sha Kil" userId="4dbc8372ba07ee14" providerId="Windows Live" clId="Web-{5CE0B06A-153F-089A-4F9A-ECCC4619E68C}" dt="2024-10-04T19:40:02.953" v="391" actId="1076"/>
          <ac:picMkLst>
            <pc:docMk/>
            <pc:sldMk cId="1197083182" sldId="264"/>
            <ac:picMk id="10" creationId="{6EEB9580-E9E1-E30D-AB6F-7418B93D1FC7}"/>
          </ac:picMkLst>
        </pc:picChg>
      </pc:sldChg>
    </pc:docChg>
  </pc:docChgLst>
  <pc:docChgLst>
    <pc:chgData name="Sha Kil" userId="4dbc8372ba07ee14" providerId="Windows Live" clId="Web-{334B3E12-C7CE-BB0F-AC3D-64B6FAE211E4}"/>
    <pc:docChg chg="addSld modSld addMainMaster delMainMaster">
      <pc:chgData name="Sha Kil" userId="4dbc8372ba07ee14" providerId="Windows Live" clId="Web-{334B3E12-C7CE-BB0F-AC3D-64B6FAE211E4}" dt="2024-10-04T18:55:23.504" v="131"/>
      <pc:docMkLst>
        <pc:docMk/>
      </pc:docMkLst>
      <pc:sldChg chg="delSp mod modTransition modClrScheme delDesignElem chgLayout">
        <pc:chgData name="Sha Kil" userId="4dbc8372ba07ee14" providerId="Windows Live" clId="Web-{334B3E12-C7CE-BB0F-AC3D-64B6FAE211E4}" dt="2024-10-04T18:42:13.571" v="45"/>
        <pc:sldMkLst>
          <pc:docMk/>
          <pc:sldMk cId="2321195460" sldId="257"/>
        </pc:sldMkLst>
        <pc:spChg chg="del">
          <ac:chgData name="Sha Kil" userId="4dbc8372ba07ee14" providerId="Windows Live" clId="Web-{334B3E12-C7CE-BB0F-AC3D-64B6FAE211E4}" dt="2024-10-04T18:35:42.962" v="2"/>
          <ac:spMkLst>
            <pc:docMk/>
            <pc:sldMk cId="2321195460" sldId="257"/>
            <ac:spMk id="23" creationId="{416A0E3C-60E6-4F39-BC55-5F7C224E1F7C}"/>
          </ac:spMkLst>
        </pc:spChg>
        <pc:spChg chg="del">
          <ac:chgData name="Sha Kil" userId="4dbc8372ba07ee14" providerId="Windows Live" clId="Web-{334B3E12-C7CE-BB0F-AC3D-64B6FAE211E4}" dt="2024-10-04T18:35:42.962" v="2"/>
          <ac:spMkLst>
            <pc:docMk/>
            <pc:sldMk cId="2321195460" sldId="257"/>
            <ac:spMk id="25" creationId="{990D0034-F768-41E7-85D4-F38C4DE85770}"/>
          </ac:spMkLst>
        </pc:spChg>
        <pc:cxnChg chg="del">
          <ac:chgData name="Sha Kil" userId="4dbc8372ba07ee14" providerId="Windows Live" clId="Web-{334B3E12-C7CE-BB0F-AC3D-64B6FAE211E4}" dt="2024-10-04T18:35:42.962" v="2"/>
          <ac:cxnSpMkLst>
            <pc:docMk/>
            <pc:sldMk cId="2321195460" sldId="257"/>
            <ac:cxnSpMk id="24" creationId="{C5025DAC-8B93-4160-B017-3A274A5828C0}"/>
          </ac:cxnSpMkLst>
        </pc:cxnChg>
        <pc:cxnChg chg="del">
          <ac:chgData name="Sha Kil" userId="4dbc8372ba07ee14" providerId="Windows Live" clId="Web-{334B3E12-C7CE-BB0F-AC3D-64B6FAE211E4}" dt="2024-10-04T18:35:42.962" v="2"/>
          <ac:cxnSpMkLst>
            <pc:docMk/>
            <pc:sldMk cId="2321195460" sldId="257"/>
            <ac:cxnSpMk id="27" creationId="{5A0A5CF6-407C-4691-8122-49DF69D0020D}"/>
          </ac:cxnSpMkLst>
        </pc:cxnChg>
      </pc:sldChg>
      <pc:sldChg chg="addSp delSp modSp mod modTransition setBg modClrScheme chgLayout">
        <pc:chgData name="Sha Kil" userId="4dbc8372ba07ee14" providerId="Windows Live" clId="Web-{334B3E12-C7CE-BB0F-AC3D-64B6FAE211E4}" dt="2024-10-04T18:43:42.089" v="54"/>
        <pc:sldMkLst>
          <pc:docMk/>
          <pc:sldMk cId="1220722676" sldId="258"/>
        </pc:sldMkLst>
        <pc:spChg chg="mod">
          <ac:chgData name="Sha Kil" userId="4dbc8372ba07ee14" providerId="Windows Live" clId="Web-{334B3E12-C7CE-BB0F-AC3D-64B6FAE211E4}" dt="2024-10-04T18:43:42.089" v="54"/>
          <ac:spMkLst>
            <pc:docMk/>
            <pc:sldMk cId="1220722676" sldId="258"/>
            <ac:spMk id="2" creationId="{7C27DB10-41BE-C29A-1C2B-A7992A5B2F4D}"/>
          </ac:spMkLst>
        </pc:spChg>
        <pc:spChg chg="mod">
          <ac:chgData name="Sha Kil" userId="4dbc8372ba07ee14" providerId="Windows Live" clId="Web-{334B3E12-C7CE-BB0F-AC3D-64B6FAE211E4}" dt="2024-10-04T18:41:29.929" v="37" actId="1076"/>
          <ac:spMkLst>
            <pc:docMk/>
            <pc:sldMk cId="1220722676" sldId="258"/>
            <ac:spMk id="3" creationId="{13A3CF42-4D6B-73A2-9C03-0EBA484D6F4A}"/>
          </ac:spMkLst>
        </pc:spChg>
        <pc:spChg chg="mod">
          <ac:chgData name="Sha Kil" userId="4dbc8372ba07ee14" providerId="Windows Live" clId="Web-{334B3E12-C7CE-BB0F-AC3D-64B6FAE211E4}" dt="2024-10-04T18:41:47.914" v="40" actId="1076"/>
          <ac:spMkLst>
            <pc:docMk/>
            <pc:sldMk cId="1220722676" sldId="258"/>
            <ac:spMk id="5" creationId="{75DE0A44-0529-2244-AFFC-C80DDCE9CBC1}"/>
          </ac:spMkLst>
        </pc:spChg>
        <pc:spChg chg="mod">
          <ac:chgData name="Sha Kil" userId="4dbc8372ba07ee14" providerId="Windows Live" clId="Web-{334B3E12-C7CE-BB0F-AC3D-64B6FAE211E4}" dt="2024-10-04T18:42:08.102" v="44" actId="1076"/>
          <ac:spMkLst>
            <pc:docMk/>
            <pc:sldMk cId="1220722676" sldId="258"/>
            <ac:spMk id="7" creationId="{365A06B4-47D1-59E0-E6D5-96A3DD513638}"/>
          </ac:spMkLst>
        </pc:spChg>
        <pc:picChg chg="mod">
          <ac:chgData name="Sha Kil" userId="4dbc8372ba07ee14" providerId="Windows Live" clId="Web-{334B3E12-C7CE-BB0F-AC3D-64B6FAE211E4}" dt="2024-10-04T18:41:10.863" v="31" actId="1076"/>
          <ac:picMkLst>
            <pc:docMk/>
            <pc:sldMk cId="1220722676" sldId="258"/>
            <ac:picMk id="4" creationId="{A3C03A62-30B6-3543-3807-83766EC2B38B}"/>
          </ac:picMkLst>
        </pc:picChg>
        <pc:picChg chg="mod">
          <ac:chgData name="Sha Kil" userId="4dbc8372ba07ee14" providerId="Windows Live" clId="Web-{334B3E12-C7CE-BB0F-AC3D-64B6FAE211E4}" dt="2024-10-04T18:40:59.863" v="29" actId="1076"/>
          <ac:picMkLst>
            <pc:docMk/>
            <pc:sldMk cId="1220722676" sldId="258"/>
            <ac:picMk id="6" creationId="{4D0969F2-A08E-C722-A2F6-0CFCDA208DCE}"/>
          </ac:picMkLst>
        </pc:picChg>
        <pc:picChg chg="mod">
          <ac:chgData name="Sha Kil" userId="4dbc8372ba07ee14" providerId="Windows Live" clId="Web-{334B3E12-C7CE-BB0F-AC3D-64B6FAE211E4}" dt="2024-10-04T18:40:49.035" v="28" actId="1076"/>
          <ac:picMkLst>
            <pc:docMk/>
            <pc:sldMk cId="1220722676" sldId="258"/>
            <ac:picMk id="8" creationId="{D0E185CF-D3E3-A381-28E4-3E16D57E495F}"/>
          </ac:picMkLst>
        </pc:picChg>
        <pc:picChg chg="add del mod">
          <ac:chgData name="Sha Kil" userId="4dbc8372ba07ee14" providerId="Windows Live" clId="Web-{334B3E12-C7CE-BB0F-AC3D-64B6FAE211E4}" dt="2024-10-04T18:37:32.012" v="13"/>
          <ac:picMkLst>
            <pc:docMk/>
            <pc:sldMk cId="1220722676" sldId="258"/>
            <ac:picMk id="9" creationId="{0CC42C3C-3DCA-35BF-A1D1-185264BD55AA}"/>
          </ac:picMkLst>
        </pc:picChg>
      </pc:sldChg>
      <pc:sldChg chg="addSp modSp mod setBg modClrScheme chgLayout">
        <pc:chgData name="Sha Kil" userId="4dbc8372ba07ee14" providerId="Windows Live" clId="Web-{334B3E12-C7CE-BB0F-AC3D-64B6FAE211E4}" dt="2024-10-04T18:55:23.504" v="131"/>
        <pc:sldMkLst>
          <pc:docMk/>
          <pc:sldMk cId="3394529213" sldId="259"/>
        </pc:sldMkLst>
        <pc:spChg chg="add mod">
          <ac:chgData name="Sha Kil" userId="4dbc8372ba07ee14" providerId="Windows Live" clId="Web-{334B3E12-C7CE-BB0F-AC3D-64B6FAE211E4}" dt="2024-10-04T18:47:57.255" v="74" actId="20577"/>
          <ac:spMkLst>
            <pc:docMk/>
            <pc:sldMk cId="3394529213" sldId="259"/>
            <ac:spMk id="2" creationId="{8DD4C886-FE18-EBD0-AAC6-F3758F676316}"/>
          </ac:spMkLst>
        </pc:spChg>
        <pc:spChg chg="add mod">
          <ac:chgData name="Sha Kil" userId="4dbc8372ba07ee14" providerId="Windows Live" clId="Web-{334B3E12-C7CE-BB0F-AC3D-64B6FAE211E4}" dt="2024-10-04T18:55:10.488" v="129"/>
          <ac:spMkLst>
            <pc:docMk/>
            <pc:sldMk cId="3394529213" sldId="259"/>
            <ac:spMk id="3" creationId="{D1360B6D-23C4-B9D8-B42C-51E470340B71}"/>
          </ac:spMkLst>
        </pc:spChg>
        <pc:spChg chg="add mod">
          <ac:chgData name="Sha Kil" userId="4dbc8372ba07ee14" providerId="Windows Live" clId="Web-{334B3E12-C7CE-BB0F-AC3D-64B6FAE211E4}" dt="2024-10-04T18:55:17.426" v="130"/>
          <ac:spMkLst>
            <pc:docMk/>
            <pc:sldMk cId="3394529213" sldId="259"/>
            <ac:spMk id="4" creationId="{25F4BA16-8C51-3EFF-E139-7319035CD2A7}"/>
          </ac:spMkLst>
        </pc:spChg>
        <pc:spChg chg="add mod">
          <ac:chgData name="Sha Kil" userId="4dbc8372ba07ee14" providerId="Windows Live" clId="Web-{334B3E12-C7CE-BB0F-AC3D-64B6FAE211E4}" dt="2024-10-04T18:55:23.504" v="131"/>
          <ac:spMkLst>
            <pc:docMk/>
            <pc:sldMk cId="3394529213" sldId="259"/>
            <ac:spMk id="5" creationId="{6604E7FB-3894-B097-CEB9-F1273C48A2DD}"/>
          </ac:spMkLst>
        </pc:spChg>
        <pc:picChg chg="add mod">
          <ac:chgData name="Sha Kil" userId="4dbc8372ba07ee14" providerId="Windows Live" clId="Web-{334B3E12-C7CE-BB0F-AC3D-64B6FAE211E4}" dt="2024-10-04T18:51:50.481" v="122" actId="1076"/>
          <ac:picMkLst>
            <pc:docMk/>
            <pc:sldMk cId="3394529213" sldId="259"/>
            <ac:picMk id="6" creationId="{B65568C3-2958-8A5B-4D52-A8672F32BFDD}"/>
          </ac:picMkLst>
        </pc:picChg>
        <pc:picChg chg="add mod">
          <ac:chgData name="Sha Kil" userId="4dbc8372ba07ee14" providerId="Windows Live" clId="Web-{334B3E12-C7CE-BB0F-AC3D-64B6FAE211E4}" dt="2024-10-04T18:52:09.044" v="124" actId="1076"/>
          <ac:picMkLst>
            <pc:docMk/>
            <pc:sldMk cId="3394529213" sldId="259"/>
            <ac:picMk id="7" creationId="{9D940257-2DDF-700D-0728-D5512A55D751}"/>
          </ac:picMkLst>
        </pc:picChg>
        <pc:picChg chg="add mod">
          <ac:chgData name="Sha Kil" userId="4dbc8372ba07ee14" providerId="Windows Live" clId="Web-{334B3E12-C7CE-BB0F-AC3D-64B6FAE211E4}" dt="2024-10-04T18:52:31.764" v="126" actId="1076"/>
          <ac:picMkLst>
            <pc:docMk/>
            <pc:sldMk cId="3394529213" sldId="259"/>
            <ac:picMk id="8" creationId="{4E84B535-ADD1-E870-EBBA-237E1CFF8ECB}"/>
          </ac:picMkLst>
        </pc:picChg>
      </pc:sldChg>
      <pc:sldChg chg="new">
        <pc:chgData name="Sha Kil" userId="4dbc8372ba07ee14" providerId="Windows Live" clId="Web-{334B3E12-C7CE-BB0F-AC3D-64B6FAE211E4}" dt="2024-10-04T18:43:56.902" v="55"/>
        <pc:sldMkLst>
          <pc:docMk/>
          <pc:sldMk cId="1639984857" sldId="260"/>
        </pc:sldMkLst>
      </pc:sldChg>
      <pc:sldMasterChg chg="del delSldLayout">
        <pc:chgData name="Sha Kil" userId="4dbc8372ba07ee14" providerId="Windows Live" clId="Web-{334B3E12-C7CE-BB0F-AC3D-64B6FAE211E4}" dt="2024-10-04T18:35:42.962" v="2"/>
        <pc:sldMasterMkLst>
          <pc:docMk/>
          <pc:sldMasterMk cId="3387326250" sldId="2147483724"/>
        </pc:sldMasterMkLst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3424439371" sldId="2147483713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294657149" sldId="2147483714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1847293997" sldId="2147483715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3694480775" sldId="2147483716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477809541" sldId="2147483717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3939400562" sldId="2147483718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4072183487" sldId="2147483719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2745357313" sldId="2147483720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1334184305" sldId="2147483721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2751082662" sldId="2147483722"/>
          </pc:sldLayoutMkLst>
        </pc:sldLayoutChg>
        <pc:sldLayoutChg chg="del">
          <pc:chgData name="Sha Kil" userId="4dbc8372ba07ee14" providerId="Windows Live" clId="Web-{334B3E12-C7CE-BB0F-AC3D-64B6FAE211E4}" dt="2024-10-04T18:35:42.962" v="2"/>
          <pc:sldLayoutMkLst>
            <pc:docMk/>
            <pc:sldMasterMk cId="3387326250" sldId="2147483724"/>
            <pc:sldLayoutMk cId="1882089951" sldId="2147483723"/>
          </pc:sldLayoutMkLst>
        </pc:sldLayoutChg>
      </pc:sldMasterChg>
      <pc:sldMasterChg chg="add del addSldLayout delSldLayout modSldLayout">
        <pc:chgData name="Sha Kil" userId="4dbc8372ba07ee14" providerId="Windows Live" clId="Web-{334B3E12-C7CE-BB0F-AC3D-64B6FAE211E4}" dt="2024-10-04T18:35:49.212" v="3"/>
        <pc:sldMasterMkLst>
          <pc:docMk/>
          <pc:sldMasterMk cId="3980890890" sldId="2147483725"/>
        </pc:sldMasterMkLst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2390865503" sldId="2147483726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779240233" sldId="2147483727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818695091" sldId="2147483728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2038684050" sldId="2147483729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2202761714" sldId="2147483730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2317528015" sldId="2147483731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2655159942" sldId="2147483732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3423528457" sldId="2147483733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3141617669" sldId="2147483734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1450045377" sldId="2147483735"/>
          </pc:sldLayoutMkLst>
        </pc:sldLayoutChg>
        <pc:sldLayoutChg chg="add del mod replId">
          <pc:chgData name="Sha Kil" userId="4dbc8372ba07ee14" providerId="Windows Live" clId="Web-{334B3E12-C7CE-BB0F-AC3D-64B6FAE211E4}" dt="2024-10-04T18:35:49.212" v="3"/>
          <pc:sldLayoutMkLst>
            <pc:docMk/>
            <pc:sldMasterMk cId="3980890890" sldId="2147483725"/>
            <pc:sldLayoutMk cId="871319605" sldId="2147483736"/>
          </pc:sldLayoutMkLst>
        </pc:sldLayoutChg>
      </pc:sldMasterChg>
      <pc:sldMasterChg chg="add del addSldLayout delSldLayout modSldLayout">
        <pc:chgData name="Sha Kil" userId="4dbc8372ba07ee14" providerId="Windows Live" clId="Web-{334B3E12-C7CE-BB0F-AC3D-64B6FAE211E4}" dt="2024-10-04T18:36:27.619" v="4"/>
        <pc:sldMasterMkLst>
          <pc:docMk/>
          <pc:sldMasterMk cId="875334530" sldId="2147483737"/>
        </pc:sldMasterMkLst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416347597" sldId="2147483738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3266064809" sldId="2147483739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2944060349" sldId="2147483740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4245961081" sldId="2147483741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990968771" sldId="2147483742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3846035910" sldId="2147483743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366615689" sldId="2147483744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3574897935" sldId="2147483745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2756149442" sldId="2147483746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1468187737" sldId="2147483747"/>
          </pc:sldLayoutMkLst>
        </pc:sldLayoutChg>
        <pc:sldLayoutChg chg="add del mod replId">
          <pc:chgData name="Sha Kil" userId="4dbc8372ba07ee14" providerId="Windows Live" clId="Web-{334B3E12-C7CE-BB0F-AC3D-64B6FAE211E4}" dt="2024-10-04T18:36:27.619" v="4"/>
          <pc:sldLayoutMkLst>
            <pc:docMk/>
            <pc:sldMasterMk cId="875334530" sldId="2147483737"/>
            <pc:sldLayoutMk cId="1811960331" sldId="2147483748"/>
          </pc:sldLayoutMkLst>
        </pc:sldLayoutChg>
      </pc:sldMasterChg>
      <pc:sldMasterChg chg="add addSldLayout modSldLayout">
        <pc:chgData name="Sha Kil" userId="4dbc8372ba07ee14" providerId="Windows Live" clId="Web-{334B3E12-C7CE-BB0F-AC3D-64B6FAE211E4}" dt="2024-10-04T18:36:27.619" v="4"/>
        <pc:sldMasterMkLst>
          <pc:docMk/>
          <pc:sldMasterMk cId="3046313121" sldId="2147483749"/>
        </pc:sldMasterMkLst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621557054" sldId="2147483750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3656142555" sldId="2147483751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3970405776" sldId="2147483752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3422192323" sldId="2147483753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1626962340" sldId="2147483754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939455672" sldId="2147483755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1442438154" sldId="2147483756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4259053421" sldId="2147483757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232200166" sldId="2147483758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2066459509" sldId="2147483759"/>
          </pc:sldLayoutMkLst>
        </pc:sldLayoutChg>
        <pc:sldLayoutChg chg="add mod replId">
          <pc:chgData name="Sha Kil" userId="4dbc8372ba07ee14" providerId="Windows Live" clId="Web-{334B3E12-C7CE-BB0F-AC3D-64B6FAE211E4}" dt="2024-10-04T18:36:27.619" v="4"/>
          <pc:sldLayoutMkLst>
            <pc:docMk/>
            <pc:sldMasterMk cId="3046313121" sldId="2147483749"/>
            <pc:sldLayoutMk cId="3793333220" sldId="2147483760"/>
          </pc:sldLayoutMkLst>
        </pc:sldLayoutChg>
      </pc:sldMasterChg>
    </pc:docChg>
  </pc:docChgLst>
  <pc:docChgLst>
    <pc:chgData name="Sha Kil" userId="4dbc8372ba07ee14" providerId="Windows Live" clId="Web-{6D915D1A-00A6-CBB3-A134-C5FF820A8A34}"/>
    <pc:docChg chg="modSld">
      <pc:chgData name="Sha Kil" userId="4dbc8372ba07ee14" providerId="Windows Live" clId="Web-{6D915D1A-00A6-CBB3-A134-C5FF820A8A34}" dt="2024-10-04T19:42:43.669" v="0"/>
      <pc:docMkLst>
        <pc:docMk/>
      </pc:docMkLst>
      <pc:sldChg chg="modTransition">
        <pc:chgData name="Sha Kil" userId="4dbc8372ba07ee14" providerId="Windows Live" clId="Web-{6D915D1A-00A6-CBB3-A134-C5FF820A8A34}" dt="2024-10-04T19:42:43.669" v="0"/>
        <pc:sldMkLst>
          <pc:docMk/>
          <pc:sldMk cId="3634434097" sldId="263"/>
        </pc:sldMkLst>
      </pc:sldChg>
    </pc:docChg>
  </pc:docChgLst>
  <pc:docChgLst>
    <pc:chgData clId="Web-{57F2E551-CCFF-28FA-43AA-75F52B03E2E2}"/>
    <pc:docChg chg="modSld">
      <pc:chgData name="" userId="" providerId="" clId="Web-{57F2E551-CCFF-28FA-43AA-75F52B03E2E2}" dt="2024-10-04T16:30:50.226" v="0" actId="14100"/>
      <pc:docMkLst>
        <pc:docMk/>
      </pc:docMkLst>
      <pc:sldChg chg="modSp">
        <pc:chgData name="" userId="" providerId="" clId="Web-{57F2E551-CCFF-28FA-43AA-75F52B03E2E2}" dt="2024-10-04T16:30:50.226" v="0" actId="14100"/>
        <pc:sldMkLst>
          <pc:docMk/>
          <pc:sldMk cId="2321195460" sldId="257"/>
        </pc:sldMkLst>
        <pc:picChg chg="mod">
          <ac:chgData name="" userId="" providerId="" clId="Web-{57F2E551-CCFF-28FA-43AA-75F52B03E2E2}" dt="2024-10-04T16:30:50.226" v="0" actId="14100"/>
          <ac:picMkLst>
            <pc:docMk/>
            <pc:sldMk cId="2321195460" sldId="257"/>
            <ac:picMk id="26" creationId="{2D31A5C7-B3A4-9592-33DA-C38D4B8634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7B4ED-1412-4E74-8399-9FE6CC6A0D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1924C-CCC4-4D8B-AD0C-66B48E9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4FD8-4B39-473B-86B2-A6F667F63332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E213-0283-49D0-91C7-4FDA857F9176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01B-438F-4E87-8A1C-C9AB8F1166CA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7947-C390-44A2-A263-4959D9DAC4F6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17DA-FF76-4BB0-A0BA-3E200E854721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0F29-B5FB-4662-AEB0-2F30A700E253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6D39-00B1-4A85-8F3A-72BD70089260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707E-4AB2-45AF-85F9-F7F4C7B6EC4E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65E2-392E-462E-B5C8-EA6FA1E88120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F85-C49D-429D-B668-0B5D9B7E3046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7296-5832-46E9-A18A-D03A4E942D40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A8DE3A58-4548-4939-99B6-C8123E93C997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Outdoor warehouse">
            <a:extLst>
              <a:ext uri="{FF2B5EF4-FFF2-40B4-BE49-F238E27FC236}">
                <a16:creationId xmlns:a16="http://schemas.microsoft.com/office/drawing/2014/main" id="{2D31A5C7-B3A4-9592-33DA-C38D4B86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5" r="14714" b="3"/>
          <a:stretch/>
        </p:blipFill>
        <p:spPr>
          <a:xfrm>
            <a:off x="-1" y="10"/>
            <a:ext cx="788123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2D1BF-51A3-375E-18BB-5197257B1D44}"/>
              </a:ext>
            </a:extLst>
          </p:cNvPr>
          <p:cNvSpPr txBox="1"/>
          <p:nvPr/>
        </p:nvSpPr>
        <p:spPr>
          <a:xfrm>
            <a:off x="8729804" y="3423460"/>
            <a:ext cx="2955449" cy="1212671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Presented by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Md Mizanur Rahman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ID: 01-026-08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336F9-4EAF-14AB-5654-2CC6CEB5505A}"/>
              </a:ext>
            </a:extLst>
          </p:cNvPr>
          <p:cNvSpPr txBox="1"/>
          <p:nvPr/>
        </p:nvSpPr>
        <p:spPr>
          <a:xfrm>
            <a:off x="7873042" y="1000664"/>
            <a:ext cx="423844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latin typeface="Trebuchet MS"/>
              </a:rPr>
              <a:t>Project Title: Comprehensive Development and Financial Viability of a Multi-Functional Shopping Centre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872C-8F08-4CB6-AEC1-2FC5C49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7DB10-41BE-C29A-1C2B-A7992A5B2F4D}"/>
              </a:ext>
            </a:extLst>
          </p:cNvPr>
          <p:cNvSpPr txBox="1"/>
          <p:nvPr/>
        </p:nvSpPr>
        <p:spPr>
          <a:xfrm>
            <a:off x="425570" y="1245079"/>
            <a:ext cx="4137803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Project Background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A404F-343C-4ED4-B854-DFD67CCE7219}"/>
              </a:ext>
            </a:extLst>
          </p:cNvPr>
          <p:cNvGrpSpPr/>
          <p:nvPr/>
        </p:nvGrpSpPr>
        <p:grpSpPr>
          <a:xfrm>
            <a:off x="828136" y="2842404"/>
            <a:ext cx="3332671" cy="3212660"/>
            <a:chOff x="828136" y="2842404"/>
            <a:chExt cx="3332671" cy="3212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A3CF42-4D6B-73A2-9C03-0EBA484D6F4A}"/>
                </a:ext>
              </a:extLst>
            </p:cNvPr>
            <p:cNvSpPr txBox="1"/>
            <p:nvPr/>
          </p:nvSpPr>
          <p:spPr>
            <a:xfrm>
              <a:off x="828136" y="3746740"/>
              <a:ext cx="3332671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/>
                <a:t>Strategic Location</a:t>
              </a:r>
              <a:endParaRPr lang="en-US" sz="2400" dirty="0">
                <a:latin typeface="Aptos Display"/>
              </a:endParaRPr>
            </a:p>
            <a:p>
              <a:pPr algn="ctr"/>
              <a:r>
                <a:rPr lang="en-US" sz="2400" dirty="0">
                  <a:latin typeface="Aptos Display"/>
                </a:rPr>
                <a:t>Located near city center and residential areas, capitalizing on high consumer traffic and accessibility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3C03A62-30B6-3543-3807-83766EC2B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0083" y="2842404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E9B7D1-79E2-4026-96DB-99D6B2322904}"/>
              </a:ext>
            </a:extLst>
          </p:cNvPr>
          <p:cNvGrpSpPr/>
          <p:nvPr/>
        </p:nvGrpSpPr>
        <p:grpSpPr>
          <a:xfrm>
            <a:off x="4767532" y="2842404"/>
            <a:ext cx="3591464" cy="3030234"/>
            <a:chOff x="4767532" y="2842404"/>
            <a:chExt cx="3591464" cy="30302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DE0A44-0529-2244-AFFC-C80DDCE9CBC1}"/>
                </a:ext>
              </a:extLst>
            </p:cNvPr>
            <p:cNvSpPr txBox="1"/>
            <p:nvPr/>
          </p:nvSpPr>
          <p:spPr>
            <a:xfrm>
              <a:off x="4767532" y="3933646"/>
              <a:ext cx="3591464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/>
                <a:t>Multifunctional Design</a:t>
              </a:r>
              <a:endParaRPr lang="en-US" sz="2400"/>
            </a:p>
            <a:p>
              <a:pPr algn="ctr"/>
              <a:r>
                <a:rPr lang="en-US" sz="2400"/>
                <a:t>Includes retail, dining, and entertainment spaces, designed for diverse customer needs.</a:t>
              </a:r>
            </a:p>
          </p:txBody>
        </p:sp>
        <p:pic>
          <p:nvPicPr>
            <p:cNvPr id="6" name="Graphic 5" descr="Building with solid fill">
              <a:extLst>
                <a:ext uri="{FF2B5EF4-FFF2-40B4-BE49-F238E27FC236}">
                  <a16:creationId xmlns:a16="http://schemas.microsoft.com/office/drawing/2014/main" id="{4D0969F2-A08E-C722-A2F6-0CFCDA208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8875" y="2842404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ADB401-B075-429D-9435-09D73E52FC78}"/>
              </a:ext>
            </a:extLst>
          </p:cNvPr>
          <p:cNvGrpSpPr/>
          <p:nvPr/>
        </p:nvGrpSpPr>
        <p:grpSpPr>
          <a:xfrm>
            <a:off x="8347495" y="2842404"/>
            <a:ext cx="3591463" cy="3399566"/>
            <a:chOff x="8347495" y="2842404"/>
            <a:chExt cx="3591463" cy="3399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06B4-47D1-59E0-E6D5-96A3DD513638}"/>
                </a:ext>
              </a:extLst>
            </p:cNvPr>
            <p:cNvSpPr txBox="1"/>
            <p:nvPr/>
          </p:nvSpPr>
          <p:spPr>
            <a:xfrm>
              <a:off x="8347495" y="3933646"/>
              <a:ext cx="3591463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/>
                <a:t>Sustainability Integration</a:t>
              </a:r>
            </a:p>
            <a:p>
              <a:pPr algn="ctr"/>
              <a:r>
                <a:rPr lang="en-US" sz="2400"/>
                <a:t>Design emphasizes eco-friendly building practices for long-term environmental impact reduction</a:t>
              </a:r>
            </a:p>
          </p:txBody>
        </p:sp>
        <p:pic>
          <p:nvPicPr>
            <p:cNvPr id="8" name="Graphic 7" descr="Open hand with plant with solid fill">
              <a:extLst>
                <a:ext uri="{FF2B5EF4-FFF2-40B4-BE49-F238E27FC236}">
                  <a16:creationId xmlns:a16="http://schemas.microsoft.com/office/drawing/2014/main" id="{D0E185CF-D3E3-A381-28E4-3E16D57E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1933" y="2842404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1ABF2B-D558-4B94-9154-D2ECB1BC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5BD3-81BC-AE3A-A6C7-28601235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2511-CFB0-A341-8DCD-FC2A6A2020B4}"/>
              </a:ext>
            </a:extLst>
          </p:cNvPr>
          <p:cNvSpPr txBox="1"/>
          <p:nvPr/>
        </p:nvSpPr>
        <p:spPr>
          <a:xfrm>
            <a:off x="612475" y="713117"/>
            <a:ext cx="3605841" cy="461665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Walbaum Display"/>
              </a:rPr>
              <a:t>Aims and 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E52E57-FF5D-4506-95F4-327E2E3F0915}"/>
              </a:ext>
            </a:extLst>
          </p:cNvPr>
          <p:cNvGrpSpPr/>
          <p:nvPr/>
        </p:nvGrpSpPr>
        <p:grpSpPr>
          <a:xfrm>
            <a:off x="727494" y="1404668"/>
            <a:ext cx="2901351" cy="3151105"/>
            <a:chOff x="727494" y="1404668"/>
            <a:chExt cx="2901351" cy="31511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5A927-3C9B-CB8D-FE3D-88CC4914A671}"/>
                </a:ext>
              </a:extLst>
            </p:cNvPr>
            <p:cNvSpPr txBox="1"/>
            <p:nvPr/>
          </p:nvSpPr>
          <p:spPr>
            <a:xfrm>
              <a:off x="727494" y="2309004"/>
              <a:ext cx="2901351" cy="22467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</a:rPr>
                <a:t>Aim</a:t>
              </a:r>
            </a:p>
            <a:p>
              <a:pPr algn="ctr"/>
              <a:r>
                <a:rPr lang="en-US" sz="2000">
                  <a:latin typeface="Walbaum Display"/>
                </a:rPr>
                <a:t>To establish a state-of-the-art, sustainable shopping center that serves the local community and drives economic growth. </a:t>
              </a:r>
            </a:p>
          </p:txBody>
        </p:sp>
        <p:pic>
          <p:nvPicPr>
            <p:cNvPr id="9" name="Graphic 8" descr="Bullseye with solid fill">
              <a:extLst>
                <a:ext uri="{FF2B5EF4-FFF2-40B4-BE49-F238E27FC236}">
                  <a16:creationId xmlns:a16="http://schemas.microsoft.com/office/drawing/2014/main" id="{1464E9FF-0024-42F7-1C82-6EDD564D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13781" y="1404668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A8E843-A827-43AF-9B04-AC92D983C326}"/>
              </a:ext>
            </a:extLst>
          </p:cNvPr>
          <p:cNvGrpSpPr/>
          <p:nvPr/>
        </p:nvGrpSpPr>
        <p:grpSpPr>
          <a:xfrm>
            <a:off x="4192438" y="2310442"/>
            <a:ext cx="3821501" cy="2785818"/>
            <a:chOff x="4192438" y="2310442"/>
            <a:chExt cx="3821501" cy="27858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C70C5F-6B1D-4644-01CD-4B8F42A9F6A5}"/>
                </a:ext>
              </a:extLst>
            </p:cNvPr>
            <p:cNvSpPr txBox="1"/>
            <p:nvPr/>
          </p:nvSpPr>
          <p:spPr>
            <a:xfrm>
              <a:off x="4192438" y="3157268"/>
              <a:ext cx="3821501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</a:rPr>
                <a:t>Objectives</a:t>
              </a:r>
            </a:p>
            <a:p>
              <a:pPr algn="ctr"/>
              <a:r>
                <a:rPr lang="en-US" sz="2000">
                  <a:latin typeface="Walbaum Display"/>
                </a:rPr>
                <a:t>Design a multifunctional space that enhances consumer experience, ensures financial sustainability, and integrates sustainable practices. </a:t>
              </a:r>
            </a:p>
          </p:txBody>
        </p:sp>
        <p:pic>
          <p:nvPicPr>
            <p:cNvPr id="10" name="Graphic 9" descr="Checklist with solid fill">
              <a:extLst>
                <a:ext uri="{FF2B5EF4-FFF2-40B4-BE49-F238E27FC236}">
                  <a16:creationId xmlns:a16="http://schemas.microsoft.com/office/drawing/2014/main" id="{D9628408-0446-D716-3497-48C6AB2D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310442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F32C5-D236-4BC8-8669-E5FE509529EF}"/>
              </a:ext>
            </a:extLst>
          </p:cNvPr>
          <p:cNvGrpSpPr/>
          <p:nvPr/>
        </p:nvGrpSpPr>
        <p:grpSpPr>
          <a:xfrm>
            <a:off x="8635042" y="3216215"/>
            <a:ext cx="3059501" cy="2843328"/>
            <a:chOff x="8635042" y="3216215"/>
            <a:chExt cx="3059501" cy="2843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DD5B2D-7A4F-F06E-AE3E-2EA5837F58A9}"/>
                </a:ext>
              </a:extLst>
            </p:cNvPr>
            <p:cNvSpPr txBox="1"/>
            <p:nvPr/>
          </p:nvSpPr>
          <p:spPr>
            <a:xfrm>
              <a:off x="8635042" y="4120551"/>
              <a:ext cx="3059501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</a:rPr>
                <a:t>Financial Focus</a:t>
              </a:r>
            </a:p>
            <a:p>
              <a:pPr algn="ctr"/>
              <a:r>
                <a:rPr lang="en-US" sz="2000">
                  <a:latin typeface="Walbaum Display"/>
                </a:rPr>
                <a:t>Achieve a positive cost-benefit ratio through strategic financial planning and cash flow management.​</a:t>
              </a:r>
            </a:p>
          </p:txBody>
        </p:sp>
        <p:pic>
          <p:nvPicPr>
            <p:cNvPr id="11" name="Graphic 10" descr="Coins with solid fill">
              <a:extLst>
                <a:ext uri="{FF2B5EF4-FFF2-40B4-BE49-F238E27FC236}">
                  <a16:creationId xmlns:a16="http://schemas.microsoft.com/office/drawing/2014/main" id="{D87F01EF-4FFA-FEC4-FAEA-12572D45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93215" y="32162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48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5CD-CA1F-954D-B1DE-4C3CBD1F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A0AAC-55BB-1AA1-D90A-6E2E79CBA486}"/>
              </a:ext>
            </a:extLst>
          </p:cNvPr>
          <p:cNvSpPr txBox="1"/>
          <p:nvPr/>
        </p:nvSpPr>
        <p:spPr>
          <a:xfrm>
            <a:off x="540588" y="540589"/>
            <a:ext cx="3893388" cy="58477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rebuchet MS"/>
              </a:rPr>
              <a:t>Literature Review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C32D8-A42D-41BA-B05C-4415C8DEDC3E}"/>
              </a:ext>
            </a:extLst>
          </p:cNvPr>
          <p:cNvGrpSpPr/>
          <p:nvPr/>
        </p:nvGrpSpPr>
        <p:grpSpPr>
          <a:xfrm>
            <a:off x="540588" y="2152291"/>
            <a:ext cx="2743200" cy="2689439"/>
            <a:chOff x="540588" y="2152291"/>
            <a:chExt cx="2743200" cy="2689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C25F87-7DCF-097B-732D-9A32A5E9BE23}"/>
                </a:ext>
              </a:extLst>
            </p:cNvPr>
            <p:cNvSpPr txBox="1"/>
            <p:nvPr/>
          </p:nvSpPr>
          <p:spPr>
            <a:xfrm>
              <a:off x="540588" y="3056626"/>
              <a:ext cx="2743200" cy="17851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/>
                <a:t>Theoretical Framework</a:t>
              </a:r>
              <a:r>
                <a:rPr lang="en-US"/>
                <a:t> Consumer behavior, architectural design impact, and sustainable development principles applied to the project.  </a:t>
              </a:r>
            </a:p>
          </p:txBody>
        </p:sp>
        <p:pic>
          <p:nvPicPr>
            <p:cNvPr id="9" name="Graphic 8" descr="Closed book with solid fill">
              <a:extLst>
                <a:ext uri="{FF2B5EF4-FFF2-40B4-BE49-F238E27FC236}">
                  <a16:creationId xmlns:a16="http://schemas.microsoft.com/office/drawing/2014/main" id="{6297C932-7445-349E-11CA-7A873277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0611" y="2152291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B86AF8-D479-4AC4-B0CA-DFF73C257114}"/>
              </a:ext>
            </a:extLst>
          </p:cNvPr>
          <p:cNvGrpSpPr/>
          <p:nvPr/>
        </p:nvGrpSpPr>
        <p:grpSpPr>
          <a:xfrm>
            <a:off x="3962400" y="1078303"/>
            <a:ext cx="3174521" cy="2730282"/>
            <a:chOff x="3962400" y="1078303"/>
            <a:chExt cx="3174521" cy="27302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B02453-6485-72A3-5B42-8999B91D871F}"/>
                </a:ext>
              </a:extLst>
            </p:cNvPr>
            <p:cNvSpPr txBox="1"/>
            <p:nvPr/>
          </p:nvSpPr>
          <p:spPr>
            <a:xfrm>
              <a:off x="3962400" y="1992703"/>
              <a:ext cx="3174521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/>
                <a:t>Multifunctional Space Design</a:t>
              </a:r>
            </a:p>
            <a:p>
              <a:pPr algn="ctr"/>
              <a:r>
                <a:rPr lang="en-US"/>
                <a:t>Design strategies focus on creating cohesive spaces that enhance consumer experience and increase foot traffic.</a:t>
              </a:r>
            </a:p>
          </p:txBody>
        </p:sp>
        <p:pic>
          <p:nvPicPr>
            <p:cNvPr id="10" name="Graphic 9" descr="Building with solid fill">
              <a:extLst>
                <a:ext uri="{FF2B5EF4-FFF2-40B4-BE49-F238E27FC236}">
                  <a16:creationId xmlns:a16="http://schemas.microsoft.com/office/drawing/2014/main" id="{D72C1505-22F2-5C80-E3FB-46C21FFE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92460" y="1078303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2A1C7-CAE7-4F49-BC99-C098529A5CF6}"/>
              </a:ext>
            </a:extLst>
          </p:cNvPr>
          <p:cNvGrpSpPr/>
          <p:nvPr/>
        </p:nvGrpSpPr>
        <p:grpSpPr>
          <a:xfrm>
            <a:off x="3962400" y="3776932"/>
            <a:ext cx="3361426" cy="2412441"/>
            <a:chOff x="3962400" y="3776932"/>
            <a:chExt cx="3361426" cy="2412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A4C904-8ACF-286B-308F-0F94BBC451B1}"/>
                </a:ext>
              </a:extLst>
            </p:cNvPr>
            <p:cNvSpPr txBox="1"/>
            <p:nvPr/>
          </p:nvSpPr>
          <p:spPr>
            <a:xfrm>
              <a:off x="3962400" y="4681268"/>
              <a:ext cx="3361426" cy="15081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/>
                <a:t>Sustainability</a:t>
              </a:r>
            </a:p>
            <a:p>
              <a:pPr algn="ctr"/>
              <a:r>
                <a:rPr lang="en-US"/>
                <a:t>Principles of economic, environmental, and social sustainability guide the project's design and operation.​</a:t>
              </a:r>
            </a:p>
          </p:txBody>
        </p:sp>
        <p:pic>
          <p:nvPicPr>
            <p:cNvPr id="11" name="Graphic 10" descr="Open hand with plant with solid fill">
              <a:extLst>
                <a:ext uri="{FF2B5EF4-FFF2-40B4-BE49-F238E27FC236}">
                  <a16:creationId xmlns:a16="http://schemas.microsoft.com/office/drawing/2014/main" id="{6D147F09-F89B-0AF2-4A6D-A4516454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8725" y="377693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4340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D6D22-7516-9427-D67D-6D139AC4BD33}"/>
              </a:ext>
            </a:extLst>
          </p:cNvPr>
          <p:cNvSpPr txBox="1"/>
          <p:nvPr/>
        </p:nvSpPr>
        <p:spPr>
          <a:xfrm>
            <a:off x="871268" y="856891"/>
            <a:ext cx="3505200" cy="646331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C1913"/>
                </a:solidFill>
                <a:latin typeface="Walbaum Display"/>
              </a:rPr>
              <a:t>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630E85-BC52-4727-B0D9-534AEE1BDA3D}"/>
              </a:ext>
            </a:extLst>
          </p:cNvPr>
          <p:cNvGrpSpPr/>
          <p:nvPr/>
        </p:nvGrpSpPr>
        <p:grpSpPr>
          <a:xfrm>
            <a:off x="583721" y="2526102"/>
            <a:ext cx="3490822" cy="2420533"/>
            <a:chOff x="583721" y="2526102"/>
            <a:chExt cx="3490822" cy="2420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7955D-92E3-7C28-1BC1-F85F8C3FEC67}"/>
                </a:ext>
              </a:extLst>
            </p:cNvPr>
            <p:cNvSpPr txBox="1"/>
            <p:nvPr/>
          </p:nvSpPr>
          <p:spPr>
            <a:xfrm>
              <a:off x="583721" y="3315419"/>
              <a:ext cx="3490822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C1913"/>
                  </a:solidFill>
                  <a:latin typeface="Walbaum Display"/>
                </a:rPr>
                <a:t>Data Collection</a:t>
              </a:r>
              <a:r>
                <a:rPr lang="en-US" sz="2000" dirty="0">
                  <a:solidFill>
                    <a:srgbClr val="1C1913"/>
                  </a:solidFill>
                  <a:latin typeface="Walbaum Display"/>
                </a:rPr>
                <a:t> Techniques Market research, stakeholder interviews, and surveys provide qualitative and quantitative data.</a:t>
              </a:r>
              <a:endParaRPr lang="en-US" sz="2000" dirty="0">
                <a:solidFill>
                  <a:srgbClr val="1C1913"/>
                </a:solidFill>
              </a:endParaRPr>
            </a:p>
          </p:txBody>
        </p:sp>
        <p:pic>
          <p:nvPicPr>
            <p:cNvPr id="9" name="Graphic 8" descr="Database with solid fill">
              <a:extLst>
                <a:ext uri="{FF2B5EF4-FFF2-40B4-BE49-F238E27FC236}">
                  <a16:creationId xmlns:a16="http://schemas.microsoft.com/office/drawing/2014/main" id="{371FE6E9-F1D2-0E88-36B6-0BD9696E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7555" y="2526102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D01E0C-8D4E-4698-BDF3-97B8C4123D48}"/>
              </a:ext>
            </a:extLst>
          </p:cNvPr>
          <p:cNvGrpSpPr/>
          <p:nvPr/>
        </p:nvGrpSpPr>
        <p:grpSpPr>
          <a:xfrm>
            <a:off x="4364964" y="2526102"/>
            <a:ext cx="3462067" cy="2420532"/>
            <a:chOff x="4364964" y="2526102"/>
            <a:chExt cx="3462067" cy="2420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8FCAB-DA58-FC12-0A28-F7C643A5DA34}"/>
                </a:ext>
              </a:extLst>
            </p:cNvPr>
            <p:cNvSpPr txBox="1"/>
            <p:nvPr/>
          </p:nvSpPr>
          <p:spPr>
            <a:xfrm>
              <a:off x="4364964" y="3315418"/>
              <a:ext cx="3462067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1C1913"/>
                  </a:solidFill>
                  <a:latin typeface="Walbaum Display"/>
                  <a:ea typeface="+mn-lt"/>
                  <a:cs typeface="+mn-lt"/>
                </a:rPr>
                <a:t>Analysis Methods</a:t>
              </a:r>
              <a:r>
                <a:rPr lang="en-US" sz="2000">
                  <a:solidFill>
                    <a:srgbClr val="1C1913"/>
                  </a:solidFill>
                  <a:latin typeface="Walbaum Display"/>
                  <a:ea typeface="+mn-lt"/>
                  <a:cs typeface="+mn-lt"/>
                </a:rPr>
                <a:t> Statistical analysis, cash flow projections, and sensitivity analysis assess project feasibility.</a:t>
              </a:r>
              <a:endParaRPr lang="en-US">
                <a:solidFill>
                  <a:srgbClr val="1C1913"/>
                </a:solidFill>
                <a:latin typeface="Walbaum Display"/>
                <a:ea typeface="+mn-lt"/>
                <a:cs typeface="+mn-lt"/>
              </a:endParaRPr>
            </a:p>
          </p:txBody>
        </p:sp>
        <p:pic>
          <p:nvPicPr>
            <p:cNvPr id="10" name="Graphic 9" descr="Statistics with solid fill">
              <a:extLst>
                <a:ext uri="{FF2B5EF4-FFF2-40B4-BE49-F238E27FC236}">
                  <a16:creationId xmlns:a16="http://schemas.microsoft.com/office/drawing/2014/main" id="{874E22AD-4051-85C6-FB95-A4A64F035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52610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1679E-4B00-4EFD-B2A9-6FB649C10448}"/>
              </a:ext>
            </a:extLst>
          </p:cNvPr>
          <p:cNvGrpSpPr/>
          <p:nvPr/>
        </p:nvGrpSpPr>
        <p:grpSpPr>
          <a:xfrm>
            <a:off x="7959305" y="2411083"/>
            <a:ext cx="3778369" cy="2535551"/>
            <a:chOff x="7959305" y="2411083"/>
            <a:chExt cx="3778369" cy="2535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7ABED7-1246-DC8A-18AB-CA704AD0DF8E}"/>
                </a:ext>
              </a:extLst>
            </p:cNvPr>
            <p:cNvSpPr txBox="1"/>
            <p:nvPr/>
          </p:nvSpPr>
          <p:spPr>
            <a:xfrm>
              <a:off x="7959305" y="3315418"/>
              <a:ext cx="377836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1C1913"/>
                  </a:solidFill>
                  <a:latin typeface="Walbaum Display"/>
                  <a:ea typeface="+mn-lt"/>
                  <a:cs typeface="+mn-lt"/>
                </a:rPr>
                <a:t>Design and Construction</a:t>
              </a:r>
              <a:r>
                <a:rPr lang="en-US" sz="2000">
                  <a:solidFill>
                    <a:srgbClr val="1C1913"/>
                  </a:solidFill>
                  <a:latin typeface="Walbaum Display"/>
                  <a:ea typeface="+mn-lt"/>
                  <a:cs typeface="+mn-lt"/>
                </a:rPr>
                <a:t> Incorporates modular designs and sustainable building practices, including LEED certification</a:t>
              </a:r>
              <a:endParaRPr lang="en-US">
                <a:solidFill>
                  <a:srgbClr val="1C1913"/>
                </a:solidFill>
                <a:latin typeface="Walbaum Display"/>
              </a:endParaRPr>
            </a:p>
          </p:txBody>
        </p:sp>
        <p:pic>
          <p:nvPicPr>
            <p:cNvPr id="11" name="Graphic 10" descr="Tools with solid fill">
              <a:extLst>
                <a:ext uri="{FF2B5EF4-FFF2-40B4-BE49-F238E27FC236}">
                  <a16:creationId xmlns:a16="http://schemas.microsoft.com/office/drawing/2014/main" id="{67896668-70FC-8CCE-F80F-B0132FF8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76913" y="241108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188E5B3-4B4E-46DE-8087-0E474AD0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17B5F-2FA5-5EB3-F472-1B4365A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6A953-0496-ED1B-7C25-52B2B790B797}"/>
              </a:ext>
            </a:extLst>
          </p:cNvPr>
          <p:cNvSpPr txBox="1"/>
          <p:nvPr/>
        </p:nvSpPr>
        <p:spPr>
          <a:xfrm>
            <a:off x="698740" y="554966"/>
            <a:ext cx="3979652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Walbaum Display"/>
              </a:rPr>
              <a:t>Financial Analysis</a:t>
            </a:r>
          </a:p>
        </p:txBody>
      </p:sp>
      <p:pic>
        <p:nvPicPr>
          <p:cNvPr id="8" name="Picture 7" descr="A magnifying glass over a graph">
            <a:extLst>
              <a:ext uri="{FF2B5EF4-FFF2-40B4-BE49-F238E27FC236}">
                <a16:creationId xmlns:a16="http://schemas.microsoft.com/office/drawing/2014/main" id="{270D273E-2CF1-0333-424F-5DF6E6EC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-6444"/>
            <a:ext cx="6858002" cy="68708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C9CA7E-76F5-4110-8D2B-2E766EAC32DA}"/>
              </a:ext>
            </a:extLst>
          </p:cNvPr>
          <p:cNvGrpSpPr/>
          <p:nvPr/>
        </p:nvGrpSpPr>
        <p:grpSpPr>
          <a:xfrm>
            <a:off x="152400" y="1260894"/>
            <a:ext cx="5086709" cy="1583250"/>
            <a:chOff x="152400" y="1260894"/>
            <a:chExt cx="5086709" cy="15832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F85F88-DEB1-EA9E-A077-9BA32C26994A}"/>
                </a:ext>
              </a:extLst>
            </p:cNvPr>
            <p:cNvSpPr txBox="1"/>
            <p:nvPr/>
          </p:nvSpPr>
          <p:spPr>
            <a:xfrm>
              <a:off x="152400" y="1920814"/>
              <a:ext cx="508670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latin typeface="Trebuchet MS"/>
                </a:rPr>
                <a:t>Cash Flow Projection</a:t>
              </a:r>
              <a:endParaRPr lang="en-US" b="1" dirty="0"/>
            </a:p>
            <a:p>
              <a:pPr algn="ctr"/>
              <a:r>
                <a:rPr lang="en-US" dirty="0">
                  <a:latin typeface="Trebuchet MS"/>
                </a:rPr>
                <a:t>5-year projection showing 10% annual revenue growth and declining operating costs over time</a:t>
              </a:r>
              <a:endParaRPr lang="en-US" dirty="0"/>
            </a:p>
          </p:txBody>
        </p:sp>
        <p:pic>
          <p:nvPicPr>
            <p:cNvPr id="11" name="Graphic 10" descr="Bar graph with upward trend with solid fill">
              <a:extLst>
                <a:ext uri="{FF2B5EF4-FFF2-40B4-BE49-F238E27FC236}">
                  <a16:creationId xmlns:a16="http://schemas.microsoft.com/office/drawing/2014/main" id="{FD2E47F8-FC50-DDFC-53BA-8881AAB76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1366" y="1260894"/>
              <a:ext cx="655608" cy="66998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A84B1F-BB5F-48BE-B057-ECA87DBFF24F}"/>
              </a:ext>
            </a:extLst>
          </p:cNvPr>
          <p:cNvGrpSpPr/>
          <p:nvPr/>
        </p:nvGrpSpPr>
        <p:grpSpPr>
          <a:xfrm>
            <a:off x="152400" y="2842404"/>
            <a:ext cx="5086709" cy="1540117"/>
            <a:chOff x="152400" y="2842404"/>
            <a:chExt cx="5086709" cy="15401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A30E4-85A6-F978-7A21-8B90C64D8681}"/>
                </a:ext>
              </a:extLst>
            </p:cNvPr>
            <p:cNvSpPr txBox="1"/>
            <p:nvPr/>
          </p:nvSpPr>
          <p:spPr>
            <a:xfrm>
              <a:off x="152400" y="3459191"/>
              <a:ext cx="508670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Trebuchet MS"/>
                </a:rPr>
                <a:t>Cost-Benefit Ratio</a:t>
              </a:r>
            </a:p>
            <a:p>
              <a:pPr algn="ctr"/>
              <a:r>
                <a:rPr lang="en-US">
                  <a:latin typeface="Trebuchet MS"/>
                </a:rPr>
                <a:t>CBR of 1 to 1.28, demonstrating the project's profitability potential over time</a:t>
              </a:r>
            </a:p>
          </p:txBody>
        </p:sp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5DAA524B-58F0-286E-D12C-6D444E59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60762" y="2842404"/>
              <a:ext cx="641231" cy="62685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B7BCD4-9941-4888-AA89-6110F2EC0667}"/>
              </a:ext>
            </a:extLst>
          </p:cNvPr>
          <p:cNvGrpSpPr/>
          <p:nvPr/>
        </p:nvGrpSpPr>
        <p:grpSpPr>
          <a:xfrm>
            <a:off x="152400" y="4567687"/>
            <a:ext cx="5216105" cy="1568873"/>
            <a:chOff x="152400" y="4567687"/>
            <a:chExt cx="5216105" cy="15688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B650DF-B4C6-BE44-8C13-A4798F266DE1}"/>
                </a:ext>
              </a:extLst>
            </p:cNvPr>
            <p:cNvSpPr txBox="1"/>
            <p:nvPr/>
          </p:nvSpPr>
          <p:spPr>
            <a:xfrm>
              <a:off x="152400" y="5213230"/>
              <a:ext cx="521610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Trebuchet MS"/>
                </a:rPr>
                <a:t>Revenue Streams</a:t>
              </a:r>
            </a:p>
            <a:p>
              <a:pPr algn="ctr"/>
              <a:r>
                <a:rPr lang="en-US">
                  <a:latin typeface="Trebuchet MS"/>
                </a:rPr>
                <a:t>Income from room rentals, restaurants, and business facilities expected to drive profitability</a:t>
              </a:r>
            </a:p>
          </p:txBody>
        </p:sp>
        <p:pic>
          <p:nvPicPr>
            <p:cNvPr id="13" name="Graphic 12" descr="Dollar with solid fill">
              <a:extLst>
                <a:ext uri="{FF2B5EF4-FFF2-40B4-BE49-F238E27FC236}">
                  <a16:creationId xmlns:a16="http://schemas.microsoft.com/office/drawing/2014/main" id="{DA87C0E7-1EFE-D91F-0E17-60416F11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0762" y="4567687"/>
              <a:ext cx="569344" cy="511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2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4C886-FE18-EBD0-AAC6-F3758F676316}"/>
              </a:ext>
            </a:extLst>
          </p:cNvPr>
          <p:cNvSpPr txBox="1"/>
          <p:nvPr/>
        </p:nvSpPr>
        <p:spPr>
          <a:xfrm>
            <a:off x="2495909" y="943155"/>
            <a:ext cx="7214558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dk1"/>
                </a:solidFill>
                <a:ea typeface="+mn-lt"/>
                <a:cs typeface="+mn-lt"/>
              </a:rPr>
              <a:t>Conclusion and Recommendations</a:t>
            </a:r>
            <a:endParaRPr lang="en-US" b="1" dirty="0">
              <a:solidFill>
                <a:schemeClr val="dk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62D58C-0B8A-4BED-8F18-34B83F8A15DE}"/>
              </a:ext>
            </a:extLst>
          </p:cNvPr>
          <p:cNvGrpSpPr/>
          <p:nvPr/>
        </p:nvGrpSpPr>
        <p:grpSpPr>
          <a:xfrm>
            <a:off x="785004" y="2526102"/>
            <a:ext cx="3433313" cy="2693486"/>
            <a:chOff x="785004" y="2526102"/>
            <a:chExt cx="3433313" cy="2693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360B6D-23C4-B9D8-B42C-51E470340B71}"/>
                </a:ext>
              </a:extLst>
            </p:cNvPr>
            <p:cNvSpPr txBox="1"/>
            <p:nvPr/>
          </p:nvSpPr>
          <p:spPr>
            <a:xfrm>
              <a:off x="785004" y="3280596"/>
              <a:ext cx="3433313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</a:rPr>
                <a:t> Key Findings</a:t>
              </a:r>
            </a:p>
            <a:p>
              <a:pPr algn="ctr"/>
              <a:r>
                <a:rPr lang="en-US" sz="2000">
                  <a:latin typeface="Walbaum Display"/>
                </a:rPr>
                <a:t>The project is financially viable with a favorable cost-benefit ratio and 10% revenue growth expected annually</a:t>
              </a:r>
            </a:p>
          </p:txBody>
        </p:sp>
        <p:pic>
          <p:nvPicPr>
            <p:cNvPr id="6" name="Graphic 5" descr="Checkmark with solid fill">
              <a:extLst>
                <a:ext uri="{FF2B5EF4-FFF2-40B4-BE49-F238E27FC236}">
                  <a16:creationId xmlns:a16="http://schemas.microsoft.com/office/drawing/2014/main" id="{B65568C3-2958-8A5B-4D52-A8672F32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0083" y="2526102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41A2CB-5B05-47CE-86EC-8DD6492165A0}"/>
              </a:ext>
            </a:extLst>
          </p:cNvPr>
          <p:cNvGrpSpPr/>
          <p:nvPr/>
        </p:nvGrpSpPr>
        <p:grpSpPr>
          <a:xfrm>
            <a:off x="4494361" y="2526102"/>
            <a:ext cx="3620219" cy="2539596"/>
            <a:chOff x="4494361" y="2526102"/>
            <a:chExt cx="3620219" cy="25395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F4BA16-8C51-3EFF-E139-7319035CD2A7}"/>
                </a:ext>
              </a:extLst>
            </p:cNvPr>
            <p:cNvSpPr txBox="1"/>
            <p:nvPr/>
          </p:nvSpPr>
          <p:spPr>
            <a:xfrm>
              <a:off x="4494361" y="3434482"/>
              <a:ext cx="362021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  <a:ea typeface="+mn-lt"/>
                  <a:cs typeface="+mn-lt"/>
                </a:rPr>
                <a:t>Recommendations</a:t>
              </a:r>
              <a:endParaRPr lang="en-US" sz="1600" b="1">
                <a:latin typeface="Walbaum Display"/>
                <a:ea typeface="+mn-lt"/>
                <a:cs typeface="+mn-lt"/>
              </a:endParaRPr>
            </a:p>
            <a:p>
              <a:pPr algn="ctr"/>
              <a:r>
                <a:rPr lang="en-US" sz="2000">
                  <a:latin typeface="Walbaum Display"/>
                  <a:ea typeface="+mn-lt"/>
                  <a:cs typeface="+mn-lt"/>
                </a:rPr>
                <a:t>Diversify services, implement sustainable practices, and maintain financial controls for long-term success</a:t>
              </a:r>
              <a:endParaRPr lang="en-US" sz="1600">
                <a:latin typeface="Walbaum Display"/>
              </a:endParaRPr>
            </a:p>
          </p:txBody>
        </p:sp>
        <p:pic>
          <p:nvPicPr>
            <p:cNvPr id="7" name="Graphic 6" descr="Lightbulb with solid fill">
              <a:extLst>
                <a:ext uri="{FF2B5EF4-FFF2-40B4-BE49-F238E27FC236}">
                  <a16:creationId xmlns:a16="http://schemas.microsoft.com/office/drawing/2014/main" id="{9D940257-2DDF-700D-0728-D5512A55D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0083" y="2526102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83A5A-174F-4D6C-9850-819DBEDF787A}"/>
              </a:ext>
            </a:extLst>
          </p:cNvPr>
          <p:cNvGrpSpPr/>
          <p:nvPr/>
        </p:nvGrpSpPr>
        <p:grpSpPr>
          <a:xfrm>
            <a:off x="8390627" y="2526102"/>
            <a:ext cx="3174520" cy="2530496"/>
            <a:chOff x="8390627" y="2526102"/>
            <a:chExt cx="3174520" cy="25304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04E7FB-3894-B097-CEB9-F1273C48A2DD}"/>
                </a:ext>
              </a:extLst>
            </p:cNvPr>
            <p:cNvSpPr txBox="1"/>
            <p:nvPr/>
          </p:nvSpPr>
          <p:spPr>
            <a:xfrm>
              <a:off x="8390627" y="3425382"/>
              <a:ext cx="3174520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Walbaum Display"/>
                </a:rPr>
                <a:t>Long-Term</a:t>
              </a:r>
            </a:p>
            <a:p>
              <a:pPr algn="ctr"/>
              <a:r>
                <a:rPr lang="en-US" sz="2000">
                  <a:latin typeface="Walbaum Display"/>
                </a:rPr>
                <a:t>Viability Sustainability and adaptability ensure the project remains competitive and profitable</a:t>
              </a:r>
            </a:p>
          </p:txBody>
        </p:sp>
        <p:pic>
          <p:nvPicPr>
            <p:cNvPr id="8" name="Graphic 7" descr="Leaf with solid fill">
              <a:extLst>
                <a:ext uri="{FF2B5EF4-FFF2-40B4-BE49-F238E27FC236}">
                  <a16:creationId xmlns:a16="http://schemas.microsoft.com/office/drawing/2014/main" id="{4E84B535-ADD1-E870-EBBA-237E1CFF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06309" y="2526102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8171E2-76AB-4491-A9F0-9BF3C197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5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408FE-29C8-2632-915B-664083A7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6DBF3-6487-163B-E8A7-A21540BB0516}"/>
              </a:ext>
            </a:extLst>
          </p:cNvPr>
          <p:cNvSpPr txBox="1"/>
          <p:nvPr/>
        </p:nvSpPr>
        <p:spPr>
          <a:xfrm>
            <a:off x="3133957" y="2241032"/>
            <a:ext cx="61506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Trebuchet MS"/>
              </a:rPr>
              <a:t>Thank You</a:t>
            </a:r>
          </a:p>
        </p:txBody>
      </p:sp>
      <p:pic>
        <p:nvPicPr>
          <p:cNvPr id="10" name="Graphic 9" descr="A flower arrangement as ornament">
            <a:extLst>
              <a:ext uri="{FF2B5EF4-FFF2-40B4-BE49-F238E27FC236}">
                <a16:creationId xmlns:a16="http://schemas.microsoft.com/office/drawing/2014/main" id="{6EEB9580-E9E1-E30D-AB6F-7418B93D1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4830" y="961905"/>
            <a:ext cx="664234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Display</vt:lpstr>
      <vt:lpstr>Aptos Light</vt:lpstr>
      <vt:lpstr>Arial</vt:lpstr>
      <vt:lpstr>Calibri</vt:lpstr>
      <vt:lpstr>Trebuchet MS</vt:lpstr>
      <vt:lpstr>Walbaum Display</vt:lpstr>
      <vt:lpstr>BohoVogueVTI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Mohammad Shakil</cp:lastModifiedBy>
  <cp:revision>3</cp:revision>
  <dcterms:created xsi:type="dcterms:W3CDTF">2024-10-04T16:16:18Z</dcterms:created>
  <dcterms:modified xsi:type="dcterms:W3CDTF">2024-10-04T19:53:48Z</dcterms:modified>
</cp:coreProperties>
</file>