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96C876F-BF12-FC5D-BF64-7293CB854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671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200D8-E484-5C27-5C22-90E8641BC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26909"/>
            <a:ext cx="7806912" cy="3316897"/>
          </a:xfrm>
        </p:spPr>
        <p:txBody>
          <a:bodyPr anchor="t">
            <a:normAutofit/>
          </a:bodyPr>
          <a:lstStyle/>
          <a:p>
            <a:r>
              <a:rPr lang="en-IN" sz="7200">
                <a:solidFill>
                  <a:srgbClr val="FFFFFF"/>
                </a:solidFill>
              </a:rPr>
              <a:t>Movie Library</a:t>
            </a:r>
          </a:p>
        </p:txBody>
      </p:sp>
    </p:spTree>
    <p:extLst>
      <p:ext uri="{BB962C8B-B14F-4D97-AF65-F5344CB8AC3E}">
        <p14:creationId xmlns:p14="http://schemas.microsoft.com/office/powerpoint/2010/main" val="8243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CE59-7B85-A146-CC08-127BF280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9" y="2493818"/>
            <a:ext cx="5126181" cy="3685309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JAVA</a:t>
            </a:r>
          </a:p>
          <a:p>
            <a:r>
              <a:rPr lang="en-IN">
                <a:solidFill>
                  <a:schemeClr val="bg1"/>
                </a:solidFill>
              </a:rPr>
              <a:t>Maven</a:t>
            </a:r>
          </a:p>
          <a:p>
            <a:r>
              <a:rPr lang="en-IN">
                <a:solidFill>
                  <a:schemeClr val="bg1"/>
                </a:solidFill>
              </a:rPr>
              <a:t>MySQL</a:t>
            </a:r>
          </a:p>
          <a:p>
            <a:r>
              <a:rPr lang="en-IN">
                <a:solidFill>
                  <a:schemeClr val="bg1"/>
                </a:solidFill>
              </a:rPr>
              <a:t>Hibernate</a:t>
            </a:r>
          </a:p>
          <a:p>
            <a:endParaRPr lang="en-IN">
              <a:solidFill>
                <a:schemeClr val="bg1"/>
              </a:solidFill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B113C16C-ECF3-3EC9-71AA-CA58BDA9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1"/>
          <a:stretch/>
        </p:blipFill>
        <p:spPr>
          <a:xfrm>
            <a:off x="6892212" y="3363527"/>
            <a:ext cx="4460033" cy="18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CE59-7B85-A146-CC08-127BF280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2469806"/>
            <a:ext cx="5126181" cy="418990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 a movie</a:t>
            </a:r>
          </a:p>
          <a:p>
            <a:r>
              <a:rPr lang="en-IN" dirty="0">
                <a:solidFill>
                  <a:schemeClr val="bg1"/>
                </a:solidFill>
              </a:rPr>
              <a:t>Update a movie</a:t>
            </a:r>
          </a:p>
          <a:p>
            <a:r>
              <a:rPr lang="en-IN" dirty="0">
                <a:solidFill>
                  <a:schemeClr val="bg1"/>
                </a:solidFill>
              </a:rPr>
              <a:t>Delete a movie</a:t>
            </a:r>
          </a:p>
          <a:p>
            <a:r>
              <a:rPr lang="en-IN" dirty="0">
                <a:solidFill>
                  <a:schemeClr val="bg1"/>
                </a:solidFill>
              </a:rPr>
              <a:t>Search for movies</a:t>
            </a:r>
          </a:p>
          <a:p>
            <a:r>
              <a:rPr lang="en-IN" dirty="0">
                <a:solidFill>
                  <a:schemeClr val="bg1"/>
                </a:solidFill>
              </a:rPr>
              <a:t>List all movies</a:t>
            </a:r>
          </a:p>
          <a:p>
            <a:r>
              <a:rPr lang="en-IN" dirty="0">
                <a:solidFill>
                  <a:schemeClr val="bg1"/>
                </a:solidFill>
              </a:rPr>
              <a:t>Add an actor to a movie</a:t>
            </a:r>
          </a:p>
          <a:p>
            <a:r>
              <a:rPr lang="en-IN" dirty="0">
                <a:solidFill>
                  <a:schemeClr val="bg1"/>
                </a:solidFill>
              </a:rPr>
              <a:t>Remove an actor from a movie</a:t>
            </a:r>
          </a:p>
          <a:p>
            <a:r>
              <a:rPr lang="en-IN" dirty="0">
                <a:solidFill>
                  <a:schemeClr val="bg1"/>
                </a:solidFill>
              </a:rPr>
              <a:t>Write a review </a:t>
            </a:r>
          </a:p>
          <a:p>
            <a:r>
              <a:rPr lang="en-IN" dirty="0">
                <a:solidFill>
                  <a:schemeClr val="bg1"/>
                </a:solidFill>
              </a:rPr>
              <a:t>Rent a movie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B113C16C-ECF3-3EC9-71AA-CA58BDA9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1"/>
          <a:stretch/>
        </p:blipFill>
        <p:spPr>
          <a:xfrm>
            <a:off x="6892212" y="3363527"/>
            <a:ext cx="4460033" cy="18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4E1F7-0940-00F7-B99B-304FF9B3C3E7}"/>
              </a:ext>
            </a:extLst>
          </p:cNvPr>
          <p:cNvSpPr/>
          <p:nvPr/>
        </p:nvSpPr>
        <p:spPr>
          <a:xfrm>
            <a:off x="340137" y="1958862"/>
            <a:ext cx="1727364" cy="18123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Module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BF23E-9EB5-2BA6-4C8A-A1B0809B2245}"/>
              </a:ext>
            </a:extLst>
          </p:cNvPr>
          <p:cNvSpPr/>
          <p:nvPr/>
        </p:nvSpPr>
        <p:spPr>
          <a:xfrm>
            <a:off x="2931183" y="1958862"/>
            <a:ext cx="1828800" cy="18123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Module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6394F1-A483-DDA7-20BF-B40A96F9D9E4}"/>
              </a:ext>
            </a:extLst>
          </p:cNvPr>
          <p:cNvSpPr/>
          <p:nvPr/>
        </p:nvSpPr>
        <p:spPr>
          <a:xfrm>
            <a:off x="6039088" y="1958862"/>
            <a:ext cx="1828800" cy="181235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0DB893-82AC-9247-9781-13D4F5FE86C1}"/>
              </a:ext>
            </a:extLst>
          </p:cNvPr>
          <p:cNvSpPr/>
          <p:nvPr/>
        </p:nvSpPr>
        <p:spPr>
          <a:xfrm>
            <a:off x="9245168" y="1958862"/>
            <a:ext cx="1828800" cy="18123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Actor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AE8E0D-541A-2103-FBB0-79A34193BB66}"/>
              </a:ext>
            </a:extLst>
          </p:cNvPr>
          <p:cNvSpPr/>
          <p:nvPr/>
        </p:nvSpPr>
        <p:spPr>
          <a:xfrm>
            <a:off x="340299" y="4365466"/>
            <a:ext cx="1727364" cy="181235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92AC12-BD62-6CE7-F5E4-5E04BA7681DF}"/>
              </a:ext>
            </a:extLst>
          </p:cNvPr>
          <p:cNvSpPr/>
          <p:nvPr/>
        </p:nvSpPr>
        <p:spPr>
          <a:xfrm>
            <a:off x="3101009" y="4451397"/>
            <a:ext cx="1828800" cy="1812358"/>
          </a:xfrm>
          <a:prstGeom prst="ellipse">
            <a:avLst/>
          </a:prstGeom>
          <a:solidFill>
            <a:schemeClr val="accent2">
              <a:lumMod val="1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 Module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22728-3514-DCF5-73EB-886130D96AC7}"/>
              </a:ext>
            </a:extLst>
          </p:cNvPr>
          <p:cNvSpPr/>
          <p:nvPr/>
        </p:nvSpPr>
        <p:spPr>
          <a:xfrm>
            <a:off x="6347793" y="4365466"/>
            <a:ext cx="1828800" cy="181235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CE288D-3BB1-972C-4D77-E95C158E2F9A}"/>
              </a:ext>
            </a:extLst>
          </p:cNvPr>
          <p:cNvSpPr/>
          <p:nvPr/>
        </p:nvSpPr>
        <p:spPr>
          <a:xfrm>
            <a:off x="9415671" y="4451397"/>
            <a:ext cx="1828800" cy="181235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</a:t>
            </a:r>
          </a:p>
          <a:p>
            <a:pPr algn="ctr"/>
            <a:r>
              <a:rPr lang="en-IN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8973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/>
              <a:t>Schema</a:t>
            </a:r>
            <a:endParaRPr lang="en-IN" dirty="0"/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C36E670-C815-4AEB-A131-9E8B8A69F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96" y="1801091"/>
            <a:ext cx="8005935" cy="50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8537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DylanVTI</vt:lpstr>
      <vt:lpstr>Movie Library</vt:lpstr>
      <vt:lpstr>Technologies</vt:lpstr>
      <vt:lpstr>Problem Statement</vt:lpstr>
      <vt:lpstr>Modules</vt:lpstr>
      <vt:lpstr>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Library</dc:title>
  <dc:creator>Subhojit Mohanta</dc:creator>
  <cp:lastModifiedBy>Subhojit Mohanta</cp:lastModifiedBy>
  <cp:revision>4</cp:revision>
  <dcterms:created xsi:type="dcterms:W3CDTF">2024-03-17T19:26:41Z</dcterms:created>
  <dcterms:modified xsi:type="dcterms:W3CDTF">2024-03-22T05:29:13Z</dcterms:modified>
</cp:coreProperties>
</file>