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7" d="100"/>
          <a:sy n="67" d="100"/>
        </p:scale>
        <p:origin x="-1256" y="-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6AA8F-E789-4F5B-AAF5-53BB40BDAA00}" type="datetimeFigureOut">
              <a:rPr lang="zh-TW" altLang="en-US" smtClean="0"/>
              <a:pPr/>
              <a:t>2019/8/9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88981-8A71-4657-9DE6-56856C79306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6AA8F-E789-4F5B-AAF5-53BB40BDAA00}" type="datetimeFigureOut">
              <a:rPr lang="zh-TW" altLang="en-US" smtClean="0"/>
              <a:pPr/>
              <a:t>2019/8/9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88981-8A71-4657-9DE6-56856C79306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6AA8F-E789-4F5B-AAF5-53BB40BDAA00}" type="datetimeFigureOut">
              <a:rPr lang="zh-TW" altLang="en-US" smtClean="0"/>
              <a:pPr/>
              <a:t>2019/8/9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88981-8A71-4657-9DE6-56856C79306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6AA8F-E789-4F5B-AAF5-53BB40BDAA00}" type="datetimeFigureOut">
              <a:rPr lang="zh-TW" altLang="en-US" smtClean="0"/>
              <a:pPr/>
              <a:t>2019/8/9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88981-8A71-4657-9DE6-56856C79306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6AA8F-E789-4F5B-AAF5-53BB40BDAA00}" type="datetimeFigureOut">
              <a:rPr lang="zh-TW" altLang="en-US" smtClean="0"/>
              <a:pPr/>
              <a:t>2019/8/9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88981-8A71-4657-9DE6-56856C79306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6AA8F-E789-4F5B-AAF5-53BB40BDAA00}" type="datetimeFigureOut">
              <a:rPr lang="zh-TW" altLang="en-US" smtClean="0"/>
              <a:pPr/>
              <a:t>2019/8/9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88981-8A71-4657-9DE6-56856C79306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6AA8F-E789-4F5B-AAF5-53BB40BDAA00}" type="datetimeFigureOut">
              <a:rPr lang="zh-TW" altLang="en-US" smtClean="0"/>
              <a:pPr/>
              <a:t>2019/8/9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88981-8A71-4657-9DE6-56856C79306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6AA8F-E789-4F5B-AAF5-53BB40BDAA00}" type="datetimeFigureOut">
              <a:rPr lang="zh-TW" altLang="en-US" smtClean="0"/>
              <a:pPr/>
              <a:t>2019/8/9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88981-8A71-4657-9DE6-56856C79306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6AA8F-E789-4F5B-AAF5-53BB40BDAA00}" type="datetimeFigureOut">
              <a:rPr lang="zh-TW" altLang="en-US" smtClean="0"/>
              <a:pPr/>
              <a:t>2019/8/9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88981-8A71-4657-9DE6-56856C79306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6AA8F-E789-4F5B-AAF5-53BB40BDAA00}" type="datetimeFigureOut">
              <a:rPr lang="zh-TW" altLang="en-US" smtClean="0"/>
              <a:pPr/>
              <a:t>2019/8/9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88981-8A71-4657-9DE6-56856C79306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6AA8F-E789-4F5B-AAF5-53BB40BDAA00}" type="datetimeFigureOut">
              <a:rPr lang="zh-TW" altLang="en-US" smtClean="0"/>
              <a:pPr/>
              <a:t>2019/8/9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88981-8A71-4657-9DE6-56856C79306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46AA8F-E789-4F5B-AAF5-53BB40BDAA00}" type="datetimeFigureOut">
              <a:rPr lang="zh-TW" altLang="en-US" smtClean="0"/>
              <a:pPr/>
              <a:t>2019/8/9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088981-8A71-4657-9DE6-56856C79306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56792"/>
            <a:ext cx="7772400" cy="1470025"/>
          </a:xfrm>
        </p:spPr>
        <p:txBody>
          <a:bodyPr>
            <a:noAutofit/>
          </a:bodyPr>
          <a:lstStyle/>
          <a:p>
            <a:r>
              <a:rPr lang="zh-TW" altLang="en-US" sz="8000" b="1" dirty="0" smtClean="0">
                <a:latin typeface="微軟正黑體" pitchFamily="34" charset="-120"/>
                <a:ea typeface="微軟正黑體" pitchFamily="34" charset="-120"/>
              </a:rPr>
              <a:t>可愛翻牌小遊戲</a:t>
            </a:r>
            <a:endParaRPr lang="zh-TW" altLang="en-US" sz="8000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4149080"/>
            <a:ext cx="6400800" cy="2304256"/>
          </a:xfrm>
        </p:spPr>
        <p:txBody>
          <a:bodyPr>
            <a:noAutofit/>
          </a:bodyPr>
          <a:lstStyle/>
          <a:p>
            <a:r>
              <a:rPr lang="zh-TW" altLang="en-US" sz="3600" b="1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姓名</a:t>
            </a:r>
            <a:r>
              <a:rPr lang="en-US" altLang="zh-TW" sz="3600" b="1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:</a:t>
            </a:r>
            <a:r>
              <a:rPr lang="zh-TW" altLang="en-US" sz="3600" b="1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林慧琳</a:t>
            </a:r>
            <a:endParaRPr lang="en-US" altLang="zh-TW" sz="3600" b="1" dirty="0" smtClean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3600" b="1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指導老師</a:t>
            </a:r>
            <a:r>
              <a:rPr lang="en-US" altLang="zh-TW" sz="3600" b="1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:</a:t>
            </a:r>
            <a:r>
              <a:rPr lang="zh-TW" altLang="en-US" sz="3600" b="1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許雅婷／錢達智</a:t>
            </a:r>
            <a:endParaRPr lang="en-US" altLang="zh-TW" sz="3600" b="1" dirty="0" smtClean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3600" b="1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指導小天使</a:t>
            </a:r>
            <a:r>
              <a:rPr lang="en-US" altLang="zh-TW" sz="3600" b="1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:</a:t>
            </a:r>
            <a:r>
              <a:rPr lang="zh-TW" altLang="en-US" sz="3600" b="1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黃宗民</a:t>
            </a:r>
            <a:endParaRPr lang="zh-TW" altLang="en-US" sz="3600" b="1" dirty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zh-TW" altLang="en-US" sz="7200" b="1" dirty="0" smtClean="0">
                <a:latin typeface="微軟正黑體" pitchFamily="34" charset="-120"/>
                <a:ea typeface="微軟正黑體" pitchFamily="34" charset="-120"/>
              </a:rPr>
              <a:t>使用功能</a:t>
            </a:r>
            <a:endParaRPr lang="zh-TW" altLang="en-US" sz="7200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直排文字版面配置區 6"/>
          <p:cNvSpPr>
            <a:spLocks noGrp="1"/>
          </p:cNvSpPr>
          <p:nvPr>
            <p:ph type="body" orient="vert" idx="1"/>
          </p:nvPr>
        </p:nvSpPr>
        <p:spPr/>
        <p:txBody>
          <a:bodyPr vert="horz">
            <a:normAutofit/>
          </a:bodyPr>
          <a:lstStyle/>
          <a:p>
            <a:endParaRPr lang="en-US" altLang="zh-TW" sz="4800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TW" sz="4000" b="1" dirty="0" smtClean="0">
                <a:latin typeface="微軟正黑體" pitchFamily="34" charset="-120"/>
                <a:ea typeface="微軟正黑體" pitchFamily="34" charset="-120"/>
              </a:rPr>
              <a:t>HTML </a:t>
            </a:r>
          </a:p>
          <a:p>
            <a:endParaRPr lang="en-US" altLang="zh-TW" sz="2000" b="1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TW" sz="4000" b="1" dirty="0" smtClean="0">
                <a:latin typeface="微軟正黑體" pitchFamily="34" charset="-120"/>
                <a:ea typeface="微軟正黑體" pitchFamily="34" charset="-120"/>
              </a:rPr>
              <a:t>CSS</a:t>
            </a:r>
          </a:p>
          <a:p>
            <a:endParaRPr lang="en-US" altLang="zh-TW" sz="2000" b="1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TW" sz="4000" b="1" dirty="0" smtClean="0">
                <a:latin typeface="微軟正黑體" pitchFamily="34" charset="-120"/>
                <a:ea typeface="微軟正黑體" pitchFamily="34" charset="-120"/>
              </a:rPr>
              <a:t>JavaScript</a:t>
            </a:r>
            <a:endParaRPr lang="zh-TW" altLang="en-US" sz="4000" b="1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8" name="圖片 7" descr="pic6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196452" y="2663152"/>
            <a:ext cx="4552012" cy="24220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zh-TW" altLang="en-US" sz="7200" b="1" dirty="0">
                <a:latin typeface="微軟正黑體" pitchFamily="34" charset="-120"/>
                <a:ea typeface="微軟正黑體" pitchFamily="34" charset="-120"/>
              </a:rPr>
              <a:t>開始</a:t>
            </a:r>
            <a:r>
              <a:rPr lang="zh-TW" altLang="en-US" sz="7200" b="1" dirty="0" smtClean="0">
                <a:latin typeface="微軟正黑體" pitchFamily="34" charset="-120"/>
                <a:ea typeface="微軟正黑體" pitchFamily="34" charset="-120"/>
              </a:rPr>
              <a:t>畫面</a:t>
            </a:r>
            <a:endParaRPr lang="zh-TW" altLang="en-US" sz="7200" b="1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5" name="內容版面配置區 14" descr="pic2.pn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5107708" y="1844825"/>
            <a:ext cx="3364840" cy="4036714"/>
          </a:xfrm>
        </p:spPr>
      </p:pic>
      <p:pic>
        <p:nvPicPr>
          <p:cNvPr id="14" name="內容版面配置區 13" descr="pic1.png"/>
          <p:cNvPicPr>
            <a:picLocks noGrp="1" noChangeAspect="1"/>
          </p:cNvPicPr>
          <p:nvPr>
            <p:ph sz="half" idx="1"/>
          </p:nvPr>
        </p:nvPicPr>
        <p:blipFill>
          <a:blip r:embed="rId4" cstate="print"/>
          <a:stretch>
            <a:fillRect/>
          </a:stretch>
        </p:blipFill>
        <p:spPr>
          <a:xfrm>
            <a:off x="771296" y="1719505"/>
            <a:ext cx="3152632" cy="4287354"/>
          </a:xfrm>
        </p:spPr>
      </p:pic>
      <p:sp>
        <p:nvSpPr>
          <p:cNvPr id="16" name="圓角矩形 15"/>
          <p:cNvSpPr/>
          <p:nvPr/>
        </p:nvSpPr>
        <p:spPr>
          <a:xfrm>
            <a:off x="1187624" y="5301208"/>
            <a:ext cx="2160240" cy="792088"/>
          </a:xfrm>
          <a:prstGeom prst="round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方塊 17"/>
          <p:cNvSpPr txBox="1"/>
          <p:nvPr/>
        </p:nvSpPr>
        <p:spPr>
          <a:xfrm>
            <a:off x="3831015" y="2924944"/>
            <a:ext cx="800219" cy="1631216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txBody>
          <a:bodyPr vert="eaVert" wrap="none" rtlCol="0">
            <a:spAutoFit/>
          </a:bodyPr>
          <a:lstStyle/>
          <a:p>
            <a:r>
              <a:rPr lang="zh-TW" altLang="en-US" sz="4000" b="1" dirty="0" smtClean="0">
                <a:solidFill>
                  <a:srgbClr val="00B050"/>
                </a:solidFill>
                <a:latin typeface="微軟正黑體" pitchFamily="34" charset="-120"/>
                <a:ea typeface="微軟正黑體" pitchFamily="34" charset="-120"/>
              </a:rPr>
              <a:t>點擊後</a:t>
            </a:r>
            <a:endParaRPr lang="zh-TW" altLang="en-US" sz="4000" b="1" dirty="0">
              <a:solidFill>
                <a:srgbClr val="00B05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cxnSp>
        <p:nvCxnSpPr>
          <p:cNvPr id="24" name="直線單箭頭接點 23"/>
          <p:cNvCxnSpPr/>
          <p:nvPr/>
        </p:nvCxnSpPr>
        <p:spPr>
          <a:xfrm flipV="1">
            <a:off x="1979712" y="4221088"/>
            <a:ext cx="1872208" cy="1080120"/>
          </a:xfrm>
          <a:prstGeom prst="straightConnector1">
            <a:avLst/>
          </a:prstGeom>
          <a:ln w="762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/>
          <p:nvPr/>
        </p:nvCxnSpPr>
        <p:spPr>
          <a:xfrm>
            <a:off x="4644008" y="3573016"/>
            <a:ext cx="1296144" cy="0"/>
          </a:xfrm>
          <a:prstGeom prst="straightConnector1">
            <a:avLst/>
          </a:prstGeom>
          <a:ln w="762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zh-TW" altLang="en-US" sz="7200" b="1" dirty="0" smtClean="0">
                <a:latin typeface="微軟正黑體" pitchFamily="34" charset="-120"/>
                <a:ea typeface="微軟正黑體" pitchFamily="34" charset="-120"/>
              </a:rPr>
              <a:t>遊戲畫面</a:t>
            </a:r>
            <a:endParaRPr lang="zh-TW" altLang="en-US" sz="7200" b="1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1" name="內容版面配置區 10" descr="pic3.png"/>
          <p:cNvPicPr>
            <a:picLocks noGrp="1" noChangeAspect="1"/>
          </p:cNvPicPr>
          <p:nvPr>
            <p:ph sz="half" idx="1"/>
          </p:nvPr>
        </p:nvPicPr>
        <p:blipFill>
          <a:blip r:embed="rId3" cstate="print"/>
          <a:stretch>
            <a:fillRect/>
          </a:stretch>
        </p:blipFill>
        <p:spPr>
          <a:xfrm>
            <a:off x="674500" y="1846218"/>
            <a:ext cx="3393444" cy="4033928"/>
          </a:xfrm>
        </p:spPr>
      </p:pic>
      <p:pic>
        <p:nvPicPr>
          <p:cNvPr id="17" name="內容版面配置區 16" descr="pic4.png"/>
          <p:cNvPicPr>
            <a:picLocks noGrp="1" noChangeAspect="1"/>
          </p:cNvPicPr>
          <p:nvPr>
            <p:ph sz="half" idx="2"/>
          </p:nvPr>
        </p:nvPicPr>
        <p:blipFill>
          <a:blip r:embed="rId4" cstate="print"/>
          <a:stretch>
            <a:fillRect/>
          </a:stretch>
        </p:blipFill>
        <p:spPr>
          <a:xfrm>
            <a:off x="5135458" y="1916832"/>
            <a:ext cx="3274640" cy="3892700"/>
          </a:xfrm>
        </p:spPr>
      </p:pic>
      <p:sp>
        <p:nvSpPr>
          <p:cNvPr id="14" name="橢圓 13"/>
          <p:cNvSpPr/>
          <p:nvPr/>
        </p:nvSpPr>
        <p:spPr>
          <a:xfrm>
            <a:off x="467544" y="4077072"/>
            <a:ext cx="1296144" cy="1368152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/>
          <p:cNvSpPr/>
          <p:nvPr/>
        </p:nvSpPr>
        <p:spPr>
          <a:xfrm>
            <a:off x="3059832" y="2924944"/>
            <a:ext cx="1152128" cy="1368152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向右箭號 18"/>
          <p:cNvSpPr/>
          <p:nvPr/>
        </p:nvSpPr>
        <p:spPr>
          <a:xfrm>
            <a:off x="4355976" y="4581128"/>
            <a:ext cx="432048" cy="504056"/>
          </a:xfrm>
          <a:prstGeom prst="rightArrow">
            <a:avLst/>
          </a:prstGeom>
          <a:solidFill>
            <a:srgbClr val="00B050"/>
          </a:solidFill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文字方塊 19"/>
          <p:cNvSpPr txBox="1"/>
          <p:nvPr/>
        </p:nvSpPr>
        <p:spPr>
          <a:xfrm>
            <a:off x="5199167" y="4221088"/>
            <a:ext cx="800219" cy="1118255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txBody>
          <a:bodyPr vert="eaVert" wrap="none" rtlCol="0">
            <a:spAutoFit/>
          </a:bodyPr>
          <a:lstStyle/>
          <a:p>
            <a:r>
              <a:rPr lang="zh-TW" altLang="en-US" sz="4000" b="1" dirty="0" smtClean="0">
                <a:solidFill>
                  <a:srgbClr val="00B050"/>
                </a:solidFill>
                <a:latin typeface="微軟正黑體" pitchFamily="34" charset="-120"/>
                <a:ea typeface="微軟正黑體" pitchFamily="34" charset="-120"/>
              </a:rPr>
              <a:t>消失</a:t>
            </a:r>
            <a:endParaRPr lang="zh-TW" altLang="en-US" sz="4000" b="1" dirty="0">
              <a:solidFill>
                <a:srgbClr val="00B05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7668344" y="3068960"/>
            <a:ext cx="800219" cy="1118255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txBody>
          <a:bodyPr vert="eaVert" wrap="none" rtlCol="0">
            <a:spAutoFit/>
          </a:bodyPr>
          <a:lstStyle/>
          <a:p>
            <a:r>
              <a:rPr lang="zh-TW" altLang="en-US" sz="4000" b="1" dirty="0" smtClean="0">
                <a:solidFill>
                  <a:srgbClr val="00B050"/>
                </a:solidFill>
                <a:latin typeface="微軟正黑體" pitchFamily="34" charset="-120"/>
                <a:ea typeface="微軟正黑體" pitchFamily="34" charset="-120"/>
              </a:rPr>
              <a:t>消失</a:t>
            </a:r>
            <a:endParaRPr lang="zh-TW" altLang="en-US" sz="4000" b="1" dirty="0">
              <a:solidFill>
                <a:srgbClr val="00B05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zh-TW" altLang="en-US" sz="7200" b="1" dirty="0" smtClean="0">
                <a:latin typeface="微軟正黑體" pitchFamily="34" charset="-120"/>
                <a:ea typeface="微軟正黑體" pitchFamily="34" charset="-120"/>
              </a:rPr>
              <a:t>結束畫面</a:t>
            </a:r>
            <a:endParaRPr lang="zh-TW" altLang="en-US" sz="7200" b="1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6" name="內容版面配置區 5" descr="pic5.png"/>
          <p:cNvPicPr>
            <a:picLocks noGrp="1" noChangeAspect="1"/>
          </p:cNvPicPr>
          <p:nvPr>
            <p:ph sz="half" idx="1"/>
          </p:nvPr>
        </p:nvPicPr>
        <p:blipFill>
          <a:blip r:embed="rId3" cstate="print"/>
          <a:stretch>
            <a:fillRect/>
          </a:stretch>
        </p:blipFill>
        <p:spPr>
          <a:xfrm>
            <a:off x="669032" y="1834097"/>
            <a:ext cx="3614936" cy="4058168"/>
          </a:xfrm>
        </p:spPr>
      </p:pic>
      <p:sp>
        <p:nvSpPr>
          <p:cNvPr id="8" name="文字方塊 7"/>
          <p:cNvSpPr txBox="1"/>
          <p:nvPr/>
        </p:nvSpPr>
        <p:spPr>
          <a:xfrm>
            <a:off x="5220072" y="2852936"/>
            <a:ext cx="2749471" cy="1323439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sz="4000" b="1" dirty="0" smtClean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微軟正黑體" pitchFamily="34" charset="-120"/>
                <a:ea typeface="微軟正黑體" pitchFamily="34" charset="-120"/>
              </a:rPr>
              <a:t>把牌翻完後</a:t>
            </a:r>
            <a:endParaRPr lang="en-US" altLang="zh-TW" sz="4000" b="1" dirty="0" smtClean="0">
              <a:ln>
                <a:solidFill>
                  <a:srgbClr val="00B050"/>
                </a:solidFill>
              </a:ln>
              <a:solidFill>
                <a:srgbClr val="00B05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/>
            <a:r>
              <a:rPr lang="zh-TW" altLang="en-US" sz="4000" b="1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微軟正黑體" pitchFamily="34" charset="-120"/>
                <a:ea typeface="微軟正黑體" pitchFamily="34" charset="-120"/>
              </a:rPr>
              <a:t>遊戲結束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zh-TW" altLang="en-US" sz="7200" b="1" dirty="0" smtClean="0">
                <a:latin typeface="微軟正黑體" pitchFamily="34" charset="-120"/>
                <a:ea typeface="微軟正黑體" pitchFamily="34" charset="-120"/>
              </a:rPr>
              <a:t>遊戲示範</a:t>
            </a:r>
            <a:endParaRPr lang="zh-TW" altLang="en-US" sz="7200" b="1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5" name="內容版面配置區 4" descr="Game.gif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2267743" y="1749997"/>
            <a:ext cx="4608514" cy="422637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標題 10"/>
          <p:cNvSpPr>
            <a:spLocks noGrp="1"/>
          </p:cNvSpPr>
          <p:nvPr>
            <p:ph type="ctrTitle"/>
          </p:nvPr>
        </p:nvSpPr>
        <p:spPr>
          <a:xfrm>
            <a:off x="685800" y="2174999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zh-TW" sz="8000" b="1" dirty="0" smtClean="0">
                <a:latin typeface="微軟正黑體" pitchFamily="34" charset="-120"/>
                <a:ea typeface="微軟正黑體" pitchFamily="34" charset="-120"/>
              </a:rPr>
              <a:t>END</a:t>
            </a:r>
            <a:endParaRPr lang="zh-TW" altLang="en-US" sz="8000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2" name="副標題 11"/>
          <p:cNvSpPr>
            <a:spLocks noGrp="1"/>
          </p:cNvSpPr>
          <p:nvPr>
            <p:ph type="subTitle" idx="1"/>
          </p:nvPr>
        </p:nvSpPr>
        <p:spPr>
          <a:xfrm>
            <a:off x="1371600" y="4268688"/>
            <a:ext cx="6400800" cy="1752600"/>
          </a:xfrm>
        </p:spPr>
        <p:txBody>
          <a:bodyPr>
            <a:normAutofit/>
          </a:bodyPr>
          <a:lstStyle/>
          <a:p>
            <a:r>
              <a:rPr lang="zh-TW" altLang="en-US" sz="3600" b="1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我的報告這裡結束</a:t>
            </a:r>
            <a:endParaRPr lang="en-US" altLang="zh-TW" sz="3600" b="1" dirty="0" smtClean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3600" b="1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謝謝各位</a:t>
            </a:r>
            <a:endParaRPr lang="zh-TW" altLang="en-US" sz="3600" b="1" dirty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52</Words>
  <Application>Microsoft Office PowerPoint</Application>
  <PresentationFormat>如螢幕大小 (4:3)</PresentationFormat>
  <Paragraphs>23</Paragraphs>
  <Slides>7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8" baseType="lpstr">
      <vt:lpstr>Office 佈景主題</vt:lpstr>
      <vt:lpstr>可愛翻牌小遊戲</vt:lpstr>
      <vt:lpstr>使用功能</vt:lpstr>
      <vt:lpstr>開始畫面</vt:lpstr>
      <vt:lpstr>遊戲畫面</vt:lpstr>
      <vt:lpstr>結束畫面</vt:lpstr>
      <vt:lpstr>遊戲示範</vt:lpstr>
      <vt:lpstr>END</vt:lpstr>
    </vt:vector>
  </TitlesOfParts>
  <Company>atb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翻牌小遊戲</dc:title>
  <dc:creator>USER</dc:creator>
  <cp:lastModifiedBy>USER</cp:lastModifiedBy>
  <cp:revision>12</cp:revision>
  <dcterms:created xsi:type="dcterms:W3CDTF">2019-08-08T07:59:32Z</dcterms:created>
  <dcterms:modified xsi:type="dcterms:W3CDTF">2019-08-09T01:33:31Z</dcterms:modified>
</cp:coreProperties>
</file>