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3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84DF1-502C-DD8E-F314-264033AFD85A}" v="1141" dt="2024-06-11T21:22:1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17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2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9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9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5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76F8A-31B7-4709-1993-67C57EF5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Verdana Pro"/>
                <a:cs typeface="Times New Roman"/>
              </a:rPr>
              <a:t>Internet </a:t>
            </a:r>
            <a:r>
              <a:rPr lang="ru-RU" sz="3200" b="1" noProof="1">
                <a:solidFill>
                  <a:schemeClr val="tx1"/>
                </a:solidFill>
                <a:latin typeface="Verdana Pro"/>
                <a:cs typeface="Times New Roman"/>
              </a:rPr>
              <a:t>veikala sistēma datoru sfērā</a:t>
            </a:r>
            <a:endParaRPr lang="ru-RU" sz="3200" b="1" noProof="1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B0056-DD6A-752C-3F84-A82D71F7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494" y="4777380"/>
            <a:ext cx="8814260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ru-RU" sz="1800" noProof="1">
                <a:solidFill>
                  <a:schemeClr val="tx1"/>
                </a:solidFill>
                <a:latin typeface="Verdana Pro"/>
                <a:cs typeface="Times New Roman"/>
              </a:rPr>
              <a:t>Aleksandrs Mizerņuks </a:t>
            </a:r>
            <a:endParaRPr lang="ru-RU" sz="1800" noProof="1">
              <a:solidFill>
                <a:schemeClr val="tx1"/>
              </a:solidFill>
              <a:latin typeface="Verdana Pro"/>
            </a:endParaRPr>
          </a:p>
          <a:p>
            <a:pPr algn="r"/>
            <a:r>
              <a:rPr lang="ru-RU" sz="1800" noProof="1">
                <a:solidFill>
                  <a:schemeClr val="tx1"/>
                </a:solidFill>
                <a:latin typeface="Verdana Pro"/>
                <a:cs typeface="Times New Roman"/>
              </a:rPr>
              <a:t>20</a:t>
            </a:r>
            <a:r>
              <a:rPr lang="ru-RU" sz="1800" dirty="0">
                <a:solidFill>
                  <a:schemeClr val="tx1"/>
                </a:solidFill>
                <a:latin typeface="Verdana Pro"/>
                <a:cs typeface="Times New Roman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11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Datu plūsmu diagramma</a:t>
            </a:r>
          </a:p>
        </p:txBody>
      </p:sp>
      <p:pic>
        <p:nvPicPr>
          <p:cNvPr id="8" name="Объект 7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68FAA1E4-4AAF-A1DF-1007-33860AB8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880" y="2497118"/>
            <a:ext cx="8467725" cy="281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2357120" y="1717039"/>
            <a:ext cx="7487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400" dirty="0">
                <a:latin typeface="Verdana Pro"/>
                <a:cs typeface="Times New Roman"/>
              </a:rPr>
              <a:t>Preces labošanas datu plūsmu diagramma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8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Datu plūsmu diagramma</a:t>
            </a:r>
          </a:p>
        </p:txBody>
      </p:sp>
      <p:pic>
        <p:nvPicPr>
          <p:cNvPr id="7" name="Объект 6" descr="Изображение выглядит как текст, диаграмма, План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02BA0E89-06CB-28CB-BC02-9266445C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17" r="29076"/>
          <a:stretch/>
        </p:blipFill>
        <p:spPr>
          <a:xfrm>
            <a:off x="3242932" y="2660421"/>
            <a:ext cx="5702077" cy="2636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2351916" y="1920115"/>
            <a:ext cx="7487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400" dirty="0">
                <a:latin typeface="Verdana Pro"/>
                <a:cs typeface="Times New Roman"/>
              </a:rPr>
              <a:t>Preces dzēšanas datu plūsmu diagramma</a:t>
            </a:r>
            <a:endParaRPr lang="ru-RU" sz="2400">
              <a:latin typeface="Verdana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88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EEEC2-E790-C1A3-5CC0-9F15DE2D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Tabulu saišu shēma</a:t>
            </a:r>
          </a:p>
        </p:txBody>
      </p:sp>
      <p:pic>
        <p:nvPicPr>
          <p:cNvPr id="4" name="Объект 3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51E79D0F-322F-3CFB-D258-D2F83913E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925" y="2052638"/>
            <a:ext cx="5591925" cy="4195762"/>
          </a:xfrm>
        </p:spPr>
      </p:pic>
    </p:spTree>
    <p:extLst>
      <p:ext uri="{BB962C8B-B14F-4D97-AF65-F5344CB8AC3E}">
        <p14:creationId xmlns:p14="http://schemas.microsoft.com/office/powerpoint/2010/main" val="369096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EEEC2-E790-C1A3-5CC0-9F15DE2D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Tabulu saišu shēma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978E69-6B2C-D963-E12C-831AA686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noProof="1"/>
              <a:t>Users - Lietotāja ID, Vārds, E-pasts un Parole ;</a:t>
            </a:r>
          </a:p>
          <a:p>
            <a:pPr>
              <a:buClr>
                <a:srgbClr val="8AD0D6"/>
              </a:buClr>
            </a:pPr>
            <a:r>
              <a:rPr lang="ru-RU" noProof="1"/>
              <a:t>Admin - Lietotāja ID, administrātora loma ;</a:t>
            </a:r>
          </a:p>
          <a:p>
            <a:pPr>
              <a:spcAft>
                <a:spcPts val="1000"/>
              </a:spcAft>
              <a:buClr>
                <a:srgbClr val="8AD0D6"/>
              </a:buClr>
            </a:pPr>
            <a:r>
              <a:rPr lang="ru-RU" noProof="1"/>
              <a:t>Service - Lietotāja ID, Vārds, E-pasts, Preces kategrija un problēmas apraksts 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8AD0D6"/>
              </a:buClr>
            </a:pPr>
            <a:r>
              <a:rPr lang="ru-RU" noProof="1"/>
              <a:t>Cart - Lietotāja ID, Preces skaits un Summa ;</a:t>
            </a:r>
          </a:p>
          <a:p>
            <a:pPr>
              <a:buClr>
                <a:srgbClr val="8AD0D6"/>
              </a:buClr>
            </a:pPr>
            <a:r>
              <a:rPr lang="ru-RU" noProof="1"/>
              <a:t>Users_cart - Lietotāja ID, Preces ID un Preces Cena ;</a:t>
            </a:r>
          </a:p>
          <a:p>
            <a:pPr>
              <a:buClr>
                <a:srgbClr val="8AD0D6"/>
              </a:buClr>
            </a:pPr>
            <a:r>
              <a:rPr lang="ru-RU" noProof="1"/>
              <a:t>Product – Preces ID, Nosaukums, Kategorijas ID, Apraksts un Cena ;</a:t>
            </a:r>
          </a:p>
          <a:p>
            <a:pPr>
              <a:buClr>
                <a:srgbClr val="8AD0D6"/>
              </a:buClr>
            </a:pPr>
            <a:r>
              <a:rPr lang="ru-RU" noProof="1"/>
              <a:t>Category – Kategorijas ID un Kategorijas Nosaukums ;</a:t>
            </a:r>
          </a:p>
        </p:txBody>
      </p:sp>
    </p:spTree>
    <p:extLst>
      <p:ext uri="{BB962C8B-B14F-4D97-AF65-F5344CB8AC3E}">
        <p14:creationId xmlns:p14="http://schemas.microsoft.com/office/powerpoint/2010/main" val="387508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1BBEC-4A39-8A24-EDA1-A7206818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err="1">
                <a:latin typeface="Verdana Pro"/>
              </a:rPr>
              <a:t>Programmas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galvenā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loga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attēls</a:t>
            </a:r>
            <a:endParaRPr lang="ru-RU" sz="3200" b="1">
              <a:latin typeface="Verdana Pro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5D22C96-51F0-1571-DD37-B311BB8C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969" y="1250278"/>
            <a:ext cx="9847706" cy="5231801"/>
          </a:xfrm>
        </p:spPr>
      </p:pic>
    </p:spTree>
    <p:extLst>
      <p:ext uri="{BB962C8B-B14F-4D97-AF65-F5344CB8AC3E}">
        <p14:creationId xmlns:p14="http://schemas.microsoft.com/office/powerpoint/2010/main" val="134543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D160C-7715-E490-58CE-5979C712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noProof="1">
                <a:latin typeface="+mj-lt"/>
                <a:ea typeface="+mj-ea"/>
                <a:cs typeface="+mj-cs"/>
              </a:rPr>
              <a:t>Paldies</a:t>
            </a:r>
            <a:r>
              <a:rPr lang="en-US" sz="8000" b="0" i="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8000" dirty="0"/>
            </a:br>
            <a:r>
              <a:rPr lang="en-US" sz="8000" b="0" i="0" kern="1200" dirty="0">
                <a:latin typeface="+mj-lt"/>
                <a:ea typeface="+mj-ea"/>
                <a:cs typeface="+mj-cs"/>
              </a:rPr>
              <a:t>par </a:t>
            </a:r>
            <a:r>
              <a:rPr lang="en-US" sz="8000" b="0" i="0" kern="1200" noProof="1">
                <a:latin typeface="+mj-lt"/>
                <a:ea typeface="+mj-ea"/>
                <a:cs typeface="+mj-cs"/>
              </a:rPr>
              <a:t>uzmanību</a:t>
            </a:r>
            <a:r>
              <a:rPr lang="en-US" sz="8000" dirty="0"/>
              <a:t> ! </a:t>
            </a:r>
            <a:endParaRPr lang="en-US" sz="8000" b="0" i="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55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FB287-A25A-65BD-FD07-65B72C36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200" b="1" dirty="0">
                <a:solidFill>
                  <a:schemeClr val="tx1"/>
                </a:solidFill>
                <a:latin typeface="Verdana Pro"/>
                <a:cs typeface="Times New Roman"/>
              </a:rPr>
              <a:t>Uzdevuma Nostādne</a:t>
            </a:r>
            <a:endParaRPr lang="ru-RU" sz="3200" b="1" dirty="0">
              <a:solidFill>
                <a:schemeClr val="tx1"/>
              </a:solidFill>
              <a:latin typeface="Verdana Pro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9CCDB-D7C9-31DA-2575-879ABD19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7638"/>
            <a:ext cx="9271661" cy="2275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lv-LV" sz="2400" dirty="0">
                <a:latin typeface="Verdana Pro"/>
                <a:cs typeface="Times New Roman"/>
              </a:rPr>
              <a:t>Ideja - izveidot Internet veikala sistēmu, kūra saistīta ar datoru sfēru. </a:t>
            </a:r>
            <a:endParaRPr lang="ru-RU">
              <a:latin typeface="Verdana Pro"/>
            </a:endParaRPr>
          </a:p>
          <a:p>
            <a:pPr>
              <a:buClr>
                <a:srgbClr val="8AD0D6"/>
              </a:buClr>
            </a:pPr>
            <a:r>
              <a:rPr lang="lv-LV" sz="2400" dirty="0">
                <a:latin typeface="Verdana Pro"/>
                <a:cs typeface="Times New Roman"/>
              </a:rPr>
              <a:t>Sistēmai ir viena liela atšķirība, visām precēm ir cena bez uzcenojuma. </a:t>
            </a:r>
          </a:p>
          <a:p>
            <a:pPr>
              <a:buClr>
                <a:srgbClr val="8AD0D6"/>
              </a:buClr>
            </a:pPr>
            <a:r>
              <a:rPr lang="lv-LV" sz="2400" dirty="0">
                <a:latin typeface="Verdana Pro"/>
                <a:cs typeface="Times New Roman"/>
              </a:rPr>
              <a:t>Sistēmu lietos lietotāji un administratori.</a:t>
            </a:r>
            <a:endParaRPr lang="lv-LV" dirty="0">
              <a:latin typeface="Verdana Pro"/>
              <a:cs typeface="Times New Roman"/>
            </a:endParaRPr>
          </a:p>
          <a:p>
            <a:pPr marL="0" indent="0" algn="just">
              <a:buClr>
                <a:srgbClr val="8AD0D6"/>
              </a:buClr>
              <a:buNone/>
            </a:pPr>
            <a:endParaRPr lang="lv-LV" sz="1200" dirty="0">
              <a:latin typeface="Verdana Pro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9CC8A-586E-0604-2517-5D1530F48CF0}"/>
              </a:ext>
            </a:extLst>
          </p:cNvPr>
          <p:cNvSpPr txBox="1"/>
          <p:nvPr/>
        </p:nvSpPr>
        <p:spPr>
          <a:xfrm>
            <a:off x="1107440" y="3992880"/>
            <a:ext cx="9245600" cy="2857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1000"/>
              </a:spcBef>
            </a:pPr>
            <a:r>
              <a:rPr lang="lv-LV" sz="2400" dirty="0">
                <a:latin typeface="Verdana Pro"/>
                <a:cs typeface="Arial"/>
              </a:rPr>
              <a:t>Ir plānotas vairākas funkcijas:</a:t>
            </a:r>
            <a:endParaRPr lang="en-US" sz="2400" dirty="0">
              <a:latin typeface="Verdana Pro"/>
              <a:cs typeface="Arial"/>
            </a:endParaRPr>
          </a:p>
          <a:p>
            <a:pPr marL="171450" indent="-171450" algn="just">
              <a:spcBef>
                <a:spcPts val="1000"/>
              </a:spcBef>
              <a:buFont typeface="Arial"/>
              <a:buChar char="•"/>
            </a:pPr>
            <a:r>
              <a:rPr lang="lv-LV" sz="1600" dirty="0">
                <a:latin typeface="Verdana Pro"/>
                <a:cs typeface="Arial"/>
              </a:rPr>
              <a:t>Lietotāju reģistrācija un autorizācija.</a:t>
            </a:r>
          </a:p>
          <a:p>
            <a:pPr marL="171450" indent="-171450" algn="just">
              <a:spcBef>
                <a:spcPts val="1000"/>
              </a:spcBef>
              <a:buFont typeface="Arial"/>
              <a:buChar char="•"/>
            </a:pPr>
            <a:r>
              <a:rPr lang="lv-LV" sz="1600" dirty="0">
                <a:latin typeface="Verdana Pro"/>
                <a:cs typeface="Arial"/>
              </a:rPr>
              <a:t>Lietotajam būs iespēja nodot savu ierīci remontā, sūtot pieprasījumu aizpildot formu.</a:t>
            </a:r>
          </a:p>
          <a:p>
            <a:pPr marL="171450" indent="-171450" algn="just">
              <a:spcBef>
                <a:spcPts val="1000"/>
              </a:spcBef>
              <a:buFont typeface="Arial"/>
              <a:buChar char="•"/>
            </a:pPr>
            <a:r>
              <a:rPr lang="lv-LV" sz="1600" dirty="0">
                <a:latin typeface="Verdana Pro"/>
                <a:cs typeface="Arial"/>
              </a:rPr>
              <a:t>Preču filtrēšana, meklēšana un apskatīšana.</a:t>
            </a:r>
            <a:endParaRPr lang="en-US" sz="1600">
              <a:latin typeface="Verdana Pro"/>
              <a:cs typeface="Arial"/>
            </a:endParaRPr>
          </a:p>
          <a:p>
            <a:pPr marL="171450" indent="-171450" algn="just">
              <a:spcBef>
                <a:spcPts val="1000"/>
              </a:spcBef>
              <a:buFont typeface="Arial"/>
              <a:buChar char="•"/>
            </a:pPr>
            <a:r>
              <a:rPr lang="lv-LV" sz="1600" dirty="0">
                <a:latin typeface="Verdana Pro"/>
                <a:cs typeface="Arial"/>
              </a:rPr>
              <a:t>Preču piegāde.</a:t>
            </a:r>
            <a:endParaRPr lang="en-US" sz="1600">
              <a:latin typeface="Verdana Pro"/>
              <a:cs typeface="Arial"/>
            </a:endParaRPr>
          </a:p>
          <a:p>
            <a:pPr marL="171450" indent="-171450" algn="just">
              <a:spcBef>
                <a:spcPts val="1000"/>
              </a:spcBef>
              <a:buFont typeface="Arial"/>
              <a:buChar char="•"/>
            </a:pPr>
            <a:r>
              <a:rPr lang="lv-LV" sz="1600" dirty="0">
                <a:latin typeface="Verdana Pro"/>
                <a:cs typeface="Arial"/>
              </a:rPr>
              <a:t>Jaunas preces pievienošana atsevišķa lapā, arī rediģēt vai dzēst. Iespēja apskatīt lietotāju profilus. </a:t>
            </a:r>
            <a:endParaRPr lang="en-US" sz="1600" dirty="0">
              <a:latin typeface="Verdana Pro"/>
              <a:cs typeface="Arial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04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65E4-1FAB-DF7B-4240-DB5847F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Izmantotās izstrādes tehnoloģijas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45414-D010-C18D-E3F7-9B6F5885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noProof="1">
                <a:solidFill>
                  <a:srgbClr val="E8E8E8"/>
                </a:solidFill>
                <a:latin typeface="Verdana Pro"/>
                <a:ea typeface="+mj-lt"/>
                <a:cs typeface="+mj-lt"/>
              </a:rPr>
              <a:t>Visual Studio Code;</a:t>
            </a:r>
          </a:p>
          <a:p>
            <a:pPr>
              <a:buClr>
                <a:srgbClr val="8AD0D6"/>
              </a:buClr>
            </a:pPr>
            <a:endParaRPr lang="ru-RU" sz="2400" noProof="1">
              <a:solidFill>
                <a:srgbClr val="E8E8E8"/>
              </a:solidFill>
              <a:latin typeface="Verdana Pro"/>
            </a:endParaRPr>
          </a:p>
          <a:p>
            <a:pPr>
              <a:buClr>
                <a:srgbClr val="8AD0D6"/>
              </a:buClr>
            </a:pPr>
            <a:r>
              <a:rPr lang="ru-RU" sz="2400" noProof="1">
                <a:solidFill>
                  <a:srgbClr val="E8EAED"/>
                </a:solidFill>
                <a:latin typeface="Verdana Pro"/>
              </a:rPr>
              <a:t>XAMPP;</a:t>
            </a:r>
          </a:p>
          <a:p>
            <a:pPr>
              <a:buClr>
                <a:srgbClr val="8AD0D6"/>
              </a:buClr>
            </a:pPr>
            <a:endParaRPr lang="ru-RU" sz="2400" noProof="1">
              <a:solidFill>
                <a:srgbClr val="E8EAED"/>
              </a:solidFill>
              <a:latin typeface="Verdana Pro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ru-RU" sz="2400" noProof="1">
                <a:solidFill>
                  <a:srgbClr val="E8E8E8"/>
                </a:solidFill>
                <a:latin typeface="Verdana Pro"/>
                <a:ea typeface="+mj-lt"/>
                <a:cs typeface="+mj-lt"/>
              </a:rPr>
              <a:t>PhpMyAdmin;</a:t>
            </a:r>
          </a:p>
          <a:p>
            <a:pPr>
              <a:buClr>
                <a:srgbClr val="8AD0D6"/>
              </a:buClr>
            </a:pPr>
            <a:endParaRPr lang="ru-RU" sz="2400" noProof="1">
              <a:solidFill>
                <a:srgbClr val="E8E8E8"/>
              </a:solidFill>
              <a:latin typeface="Verdana Pro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ru-RU" sz="2400" noProof="1">
                <a:solidFill>
                  <a:srgbClr val="E8E8E8"/>
                </a:solidFill>
                <a:latin typeface="Verdana Pro"/>
                <a:ea typeface="+mj-lt"/>
                <a:cs typeface="+mj-lt"/>
              </a:rPr>
              <a:t>GitHub;</a:t>
            </a:r>
          </a:p>
        </p:txBody>
      </p:sp>
      <p:pic>
        <p:nvPicPr>
          <p:cNvPr id="5" name="Рисунок 4" descr="What Is GitHub? Definition, Uses, &amp; Getting Started">
            <a:extLst>
              <a:ext uri="{FF2B5EF4-FFF2-40B4-BE49-F238E27FC236}">
                <a16:creationId xmlns:a16="http://schemas.microsoft.com/office/drawing/2014/main" id="{B5B3206E-0506-46A3-1062-182DC8BC6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0" t="16159" r="26047" b="15942"/>
          <a:stretch/>
        </p:blipFill>
        <p:spPr>
          <a:xfrm>
            <a:off x="3086417" y="4701540"/>
            <a:ext cx="1013276" cy="947422"/>
          </a:xfrm>
          <a:prstGeom prst="rect">
            <a:avLst/>
          </a:prstGeom>
        </p:spPr>
      </p:pic>
      <p:pic>
        <p:nvPicPr>
          <p:cNvPr id="6" name="Рисунок 5" descr="Optimizing VSCode Startup Time with Profiles - Chris's Tech ADHD">
            <a:extLst>
              <a:ext uri="{FF2B5EF4-FFF2-40B4-BE49-F238E27FC236}">
                <a16:creationId xmlns:a16="http://schemas.microsoft.com/office/drawing/2014/main" id="{C14BE029-6739-39B4-A027-30A49C50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833880"/>
            <a:ext cx="924560" cy="914400"/>
          </a:xfrm>
          <a:prstGeom prst="rect">
            <a:avLst/>
          </a:prstGeom>
        </p:spPr>
      </p:pic>
      <p:pic>
        <p:nvPicPr>
          <p:cNvPr id="7" name="Рисунок 6" descr="XAMPP - Wikipedia">
            <a:extLst>
              <a:ext uri="{FF2B5EF4-FFF2-40B4-BE49-F238E27FC236}">
                <a16:creationId xmlns:a16="http://schemas.microsoft.com/office/drawing/2014/main" id="{343A487D-4FF1-6086-98E8-029D3E33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080" y="2759329"/>
            <a:ext cx="924560" cy="922782"/>
          </a:xfrm>
          <a:prstGeom prst="rect">
            <a:avLst/>
          </a:prstGeom>
        </p:spPr>
      </p:pic>
      <p:pic>
        <p:nvPicPr>
          <p:cNvPr id="11" name="Рисунок 10" descr="File:PhpMyAdmin logo.svg - Wikipedia">
            <a:extLst>
              <a:ext uri="{FF2B5EF4-FFF2-40B4-BE49-F238E27FC236}">
                <a16:creationId xmlns:a16="http://schemas.microsoft.com/office/drawing/2014/main" id="{8E4CABE0-E515-AE48-7540-610BB499B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480" y="2999720"/>
            <a:ext cx="2743199" cy="15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05F0-3D9E-6AA6-715D-EAF22B55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noProof="1">
                <a:latin typeface="Verdana Pro"/>
              </a:rPr>
              <a:t>Funkcionālās dekompozicijās diagramma</a:t>
            </a:r>
          </a:p>
        </p:txBody>
      </p:sp>
      <p:pic>
        <p:nvPicPr>
          <p:cNvPr id="7" name="Объект 6" descr="Изображение выглядит как текст,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A75CF14-D12E-7601-2993-496E52D6D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20" y="2052638"/>
            <a:ext cx="8717736" cy="4195762"/>
          </a:xfrm>
        </p:spPr>
      </p:pic>
    </p:spTree>
    <p:extLst>
      <p:ext uri="{BB962C8B-B14F-4D97-AF65-F5344CB8AC3E}">
        <p14:creationId xmlns:p14="http://schemas.microsoft.com/office/powerpoint/2010/main" val="376832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51C4D-8A4F-5435-B392-7C5B9D8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latin typeface="Verdana Pro"/>
              </a:rPr>
              <a:t>ER </a:t>
            </a:r>
            <a:r>
              <a:rPr lang="ru-RU" sz="3200" b="1" noProof="1">
                <a:latin typeface="Verdana Pro"/>
              </a:rPr>
              <a:t>Diagramma</a:t>
            </a:r>
          </a:p>
        </p:txBody>
      </p:sp>
      <p:pic>
        <p:nvPicPr>
          <p:cNvPr id="7" name="Объект 6" descr="Изображение выглядит как диаграмма, рисунок, зарисовк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19E8D826-28A4-0661-22EE-83E8F03E8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82" y="1234452"/>
            <a:ext cx="10688320" cy="5405693"/>
          </a:xfrm>
        </p:spPr>
      </p:pic>
    </p:spTree>
    <p:extLst>
      <p:ext uri="{BB962C8B-B14F-4D97-AF65-F5344CB8AC3E}">
        <p14:creationId xmlns:p14="http://schemas.microsoft.com/office/powerpoint/2010/main" val="15131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err="1">
                <a:latin typeface="Verdana Pro"/>
              </a:rPr>
              <a:t>Datu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plūsmu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diagramma</a:t>
            </a:r>
            <a:endParaRPr lang="ru-RU" sz="3200" b="1">
              <a:latin typeface="Verdana Pro"/>
            </a:endParaRPr>
          </a:p>
        </p:txBody>
      </p:sp>
      <p:pic>
        <p:nvPicPr>
          <p:cNvPr id="4" name="Объект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72F6543C-A80D-DE04-1010-7874D8C0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069306"/>
            <a:ext cx="7058025" cy="4162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2296160" y="1483359"/>
            <a:ext cx="7487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sz="2400" dirty="0">
                <a:latin typeface="Verdana Pro"/>
                <a:cs typeface="Times New Roman"/>
              </a:rPr>
              <a:t>Lietotāja reģistrācijas datu plūsmu diagramma</a:t>
            </a:r>
            <a:endParaRPr lang="ru-RU" sz="24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7984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err="1">
                <a:latin typeface="Verdana Pro"/>
              </a:rPr>
              <a:t>Datu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plūsmu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diagramma</a:t>
            </a:r>
            <a:endParaRPr lang="ru-RU" sz="3200" b="1">
              <a:latin typeface="Verdana Pro"/>
            </a:endParaRPr>
          </a:p>
        </p:txBody>
      </p:sp>
      <p:pic>
        <p:nvPicPr>
          <p:cNvPr id="8" name="Объект 7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02D0AB4-88B0-D826-357A-9E648DAC9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530" y="2172951"/>
            <a:ext cx="7210425" cy="391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2296160" y="1483359"/>
            <a:ext cx="7487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" sz="2400" dirty="0">
                <a:latin typeface="Verdana Pro"/>
                <a:cs typeface="Times New Roman"/>
              </a:rPr>
              <a:t>Lietotāja pieslēgšanas datu plūsmu </a:t>
            </a:r>
            <a:r>
              <a:rPr lang="lv" sz="2400" err="1">
                <a:latin typeface="Verdana Pro"/>
                <a:cs typeface="Times New Roman"/>
              </a:rPr>
              <a:t>diegramma</a:t>
            </a:r>
            <a:endParaRPr lang="ru-RU" sz="2800" dirty="0" err="1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2392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err="1">
                <a:latin typeface="Verdana Pro"/>
              </a:rPr>
              <a:t>Datu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plūsmu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diagramma</a:t>
            </a:r>
            <a:endParaRPr lang="ru-RU" sz="3200" b="1">
              <a:latin typeface="Verdana Pro"/>
            </a:endParaRPr>
          </a:p>
        </p:txBody>
      </p:sp>
      <p:pic>
        <p:nvPicPr>
          <p:cNvPr id="7" name="Объект 6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298C7DF4-82FA-B6F4-55A3-747C040D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215" y="2395201"/>
            <a:ext cx="7171055" cy="3226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1625600" y="1483359"/>
            <a:ext cx="8829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sz="2400" dirty="0">
                <a:latin typeface="Verdana Pro"/>
                <a:ea typeface="Calibri"/>
                <a:cs typeface="Calibri"/>
              </a:rPr>
              <a:t>Lietotāja servisa pieprasījuma datu plūsma diagramma</a:t>
            </a:r>
            <a:endParaRPr lang="ru-RU" sz="2400">
              <a:latin typeface="Verdana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0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6C6A-63B2-91BB-9E83-C4040353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err="1">
                <a:latin typeface="Verdana Pro"/>
              </a:rPr>
              <a:t>Datu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plūsmu</a:t>
            </a:r>
            <a:r>
              <a:rPr lang="ru-RU" sz="3200" b="1" dirty="0">
                <a:latin typeface="Verdana Pro"/>
              </a:rPr>
              <a:t> </a:t>
            </a:r>
            <a:r>
              <a:rPr lang="ru-RU" sz="3200" b="1" err="1">
                <a:latin typeface="Verdana Pro"/>
              </a:rPr>
              <a:t>diagramma</a:t>
            </a:r>
            <a:endParaRPr lang="ru-RU" sz="3200" b="1">
              <a:latin typeface="Verdana Pro"/>
            </a:endParaRPr>
          </a:p>
        </p:txBody>
      </p:sp>
      <p:pic>
        <p:nvPicPr>
          <p:cNvPr id="7" name="Объект 6" descr="Изображение выглядит как текст, диаграмма, круг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8D96CEE-A590-5559-9868-9C28B325D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92" y="2254548"/>
            <a:ext cx="7317740" cy="35382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B11E-FB0E-1B1F-61FE-83DB5911E0A7}"/>
              </a:ext>
            </a:extLst>
          </p:cNvPr>
          <p:cNvSpPr txBox="1"/>
          <p:nvPr/>
        </p:nvSpPr>
        <p:spPr>
          <a:xfrm>
            <a:off x="2346960" y="1483359"/>
            <a:ext cx="7487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400" dirty="0">
                <a:latin typeface="Verdana Pro"/>
                <a:cs typeface="Times New Roman"/>
              </a:rPr>
              <a:t>Preces pievienošanas datu plūsma diagramma</a:t>
            </a:r>
            <a:endParaRPr lang="ru-RU" sz="2400">
              <a:latin typeface="Verdana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197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Ion</vt:lpstr>
      <vt:lpstr>Internet veikala sistēma datoru sfērā</vt:lpstr>
      <vt:lpstr>Uzdevuma Nostādne</vt:lpstr>
      <vt:lpstr>Izmantotās izstrādes tehnoloģijas</vt:lpstr>
      <vt:lpstr>Funkcionālās dekompozicijās diagramma</vt:lpstr>
      <vt:lpstr>ER Diagramma</vt:lpstr>
      <vt:lpstr>Datu plūsmu diagramma</vt:lpstr>
      <vt:lpstr>Datu plūsmu diagramma</vt:lpstr>
      <vt:lpstr>Datu plūsmu diagramma</vt:lpstr>
      <vt:lpstr>Datu plūsmu diagramma</vt:lpstr>
      <vt:lpstr>Datu plūsmu diagramma</vt:lpstr>
      <vt:lpstr>Datu plūsmu diagramma</vt:lpstr>
      <vt:lpstr>Tabulu saišu shēma</vt:lpstr>
      <vt:lpstr>Tabulu saišu shēma</vt:lpstr>
      <vt:lpstr>Programmas galvenā loga attēls</vt:lpstr>
      <vt:lpstr>Paldies  par uzmanību 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367</cp:revision>
  <dcterms:created xsi:type="dcterms:W3CDTF">2024-06-11T20:09:53Z</dcterms:created>
  <dcterms:modified xsi:type="dcterms:W3CDTF">2024-06-11T21:22:45Z</dcterms:modified>
</cp:coreProperties>
</file>