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2" r:id="rId1"/>
  </p:sldMasterIdLst>
  <p:notesMasterIdLst>
    <p:notesMasterId r:id="rId21"/>
  </p:notesMasterIdLst>
  <p:sldIdLst>
    <p:sldId id="256" r:id="rId2"/>
    <p:sldId id="259" r:id="rId3"/>
    <p:sldId id="257" r:id="rId4"/>
    <p:sldId id="267" r:id="rId5"/>
    <p:sldId id="269" r:id="rId6"/>
    <p:sldId id="270" r:id="rId7"/>
    <p:sldId id="271" r:id="rId8"/>
    <p:sldId id="266" r:id="rId9"/>
    <p:sldId id="261" r:id="rId10"/>
    <p:sldId id="262" r:id="rId11"/>
    <p:sldId id="263" r:id="rId12"/>
    <p:sldId id="264" r:id="rId13"/>
    <p:sldId id="265" r:id="rId14"/>
    <p:sldId id="273" r:id="rId15"/>
    <p:sldId id="268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949B"/>
    <a:srgbClr val="935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C709C0-A7FA-4E23-BB6B-FCD1F936E44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911D3BE-DCFF-427F-8786-3B15698E0ADB}">
      <dgm:prSet/>
      <dgm:spPr/>
      <dgm:t>
        <a:bodyPr/>
        <a:lstStyle/>
        <a:p>
          <a:r>
            <a:rPr lang="en-US" b="1" i="0" baseline="0" dirty="0"/>
            <a:t>This is a huge database of a clinic or hospital in the UAE, especially for the treatment of diabetics, because it contains diagnoses such as "Type 1 Diabetes", "Type 2 Diabetes", and "Prediabetes". </a:t>
          </a:r>
          <a:endParaRPr lang="en-US" dirty="0"/>
        </a:p>
      </dgm:t>
    </dgm:pt>
    <dgm:pt modelId="{A2448422-080A-4702-81D4-CE6EADCD96A7}" type="parTrans" cxnId="{CDE96927-BED8-4EC8-ACAB-E2E858C5A2D5}">
      <dgm:prSet/>
      <dgm:spPr/>
      <dgm:t>
        <a:bodyPr/>
        <a:lstStyle/>
        <a:p>
          <a:endParaRPr lang="en-US"/>
        </a:p>
      </dgm:t>
    </dgm:pt>
    <dgm:pt modelId="{2336E9AC-6B48-4406-BE3E-1C7B27FB23A9}" type="sibTrans" cxnId="{CDE96927-BED8-4EC8-ACAB-E2E858C5A2D5}">
      <dgm:prSet/>
      <dgm:spPr/>
      <dgm:t>
        <a:bodyPr/>
        <a:lstStyle/>
        <a:p>
          <a:endParaRPr lang="en-US"/>
        </a:p>
      </dgm:t>
    </dgm:pt>
    <dgm:pt modelId="{AB7A8621-A965-478F-800D-CBB2666FE88B}">
      <dgm:prSet/>
      <dgm:spPr/>
      <dgm:t>
        <a:bodyPr/>
        <a:lstStyle/>
        <a:p>
          <a:r>
            <a:rPr lang="en-US" b="1" i="0" baseline="0"/>
            <a:t>We can use this data to analyze things like: Number of cases of each type of sugar by age group, gender or region. The effect of the presence of insurance on the cost of the visit.</a:t>
          </a:r>
          <a:endParaRPr lang="en-US"/>
        </a:p>
      </dgm:t>
    </dgm:pt>
    <dgm:pt modelId="{016250E9-20EC-40F6-8829-FB39F53CE3AD}" type="parTrans" cxnId="{77C2B205-EADE-4747-880A-02DA8CCB217A}">
      <dgm:prSet/>
      <dgm:spPr/>
      <dgm:t>
        <a:bodyPr/>
        <a:lstStyle/>
        <a:p>
          <a:endParaRPr lang="en-US"/>
        </a:p>
      </dgm:t>
    </dgm:pt>
    <dgm:pt modelId="{FA400CC6-9F03-42B2-BF42-FB6D09A1F102}" type="sibTrans" cxnId="{77C2B205-EADE-4747-880A-02DA8CCB217A}">
      <dgm:prSet/>
      <dgm:spPr/>
      <dgm:t>
        <a:bodyPr/>
        <a:lstStyle/>
        <a:p>
          <a:endParaRPr lang="en-US"/>
        </a:p>
      </dgm:t>
    </dgm:pt>
    <dgm:pt modelId="{266198E5-6079-41B8-9E0E-C7B8D4D5315B}">
      <dgm:prSet/>
      <dgm:spPr/>
      <dgm:t>
        <a:bodyPr/>
        <a:lstStyle/>
        <a:p>
          <a:r>
            <a:rPr lang="en-US" b="1" i="0" baseline="0"/>
            <a:t>The waiting time or time spent by the patient in each department. Look for Outliers in costs or time. Analysis of the most congested geographical areas. </a:t>
          </a:r>
          <a:endParaRPr lang="en-US"/>
        </a:p>
      </dgm:t>
    </dgm:pt>
    <dgm:pt modelId="{8FA54A78-A349-40F5-A3FD-C45791C02A5F}" type="parTrans" cxnId="{B14992B4-EDF1-41EE-B0D9-9E70F92AAE1B}">
      <dgm:prSet/>
      <dgm:spPr/>
      <dgm:t>
        <a:bodyPr/>
        <a:lstStyle/>
        <a:p>
          <a:endParaRPr lang="en-US"/>
        </a:p>
      </dgm:t>
    </dgm:pt>
    <dgm:pt modelId="{B02B51CF-84EB-43B0-B708-A0BDFCA414E5}" type="sibTrans" cxnId="{B14992B4-EDF1-41EE-B0D9-9E70F92AAE1B}">
      <dgm:prSet/>
      <dgm:spPr/>
      <dgm:t>
        <a:bodyPr/>
        <a:lstStyle/>
        <a:p>
          <a:endParaRPr lang="en-US"/>
        </a:p>
      </dgm:t>
    </dgm:pt>
    <dgm:pt modelId="{94DCAC24-7ADA-4FF6-A19E-6A395652312B}" type="pres">
      <dgm:prSet presAssocID="{E3C709C0-A7FA-4E23-BB6B-FCD1F936E4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558A87-33F8-4095-B22F-E456414D56BA}" type="pres">
      <dgm:prSet presAssocID="{7911D3BE-DCFF-427F-8786-3B15698E0ADB}" presName="hierRoot1" presStyleCnt="0"/>
      <dgm:spPr/>
    </dgm:pt>
    <dgm:pt modelId="{43E8C07A-D7DF-4A71-A78B-ADD87DAE3F2C}" type="pres">
      <dgm:prSet presAssocID="{7911D3BE-DCFF-427F-8786-3B15698E0ADB}" presName="composite" presStyleCnt="0"/>
      <dgm:spPr/>
    </dgm:pt>
    <dgm:pt modelId="{A1D1D2D9-4C3E-4AAE-9C41-F03FF3752CDD}" type="pres">
      <dgm:prSet presAssocID="{7911D3BE-DCFF-427F-8786-3B15698E0ADB}" presName="background" presStyleLbl="node0" presStyleIdx="0" presStyleCnt="3"/>
      <dgm:spPr/>
    </dgm:pt>
    <dgm:pt modelId="{8ED87D68-A73D-4F7F-8EAD-9A61CA4604BD}" type="pres">
      <dgm:prSet presAssocID="{7911D3BE-DCFF-427F-8786-3B15698E0ADB}" presName="text" presStyleLbl="fgAcc0" presStyleIdx="0" presStyleCnt="3">
        <dgm:presLayoutVars>
          <dgm:chPref val="3"/>
        </dgm:presLayoutVars>
      </dgm:prSet>
      <dgm:spPr/>
    </dgm:pt>
    <dgm:pt modelId="{14356BE3-A2CE-40DA-958C-A92BEFDE936D}" type="pres">
      <dgm:prSet presAssocID="{7911D3BE-DCFF-427F-8786-3B15698E0ADB}" presName="hierChild2" presStyleCnt="0"/>
      <dgm:spPr/>
    </dgm:pt>
    <dgm:pt modelId="{C2793D85-85DE-44E6-B379-5543A93C059D}" type="pres">
      <dgm:prSet presAssocID="{AB7A8621-A965-478F-800D-CBB2666FE88B}" presName="hierRoot1" presStyleCnt="0"/>
      <dgm:spPr/>
    </dgm:pt>
    <dgm:pt modelId="{F9BD5C0E-0B6B-4F2F-B049-B7D43C271251}" type="pres">
      <dgm:prSet presAssocID="{AB7A8621-A965-478F-800D-CBB2666FE88B}" presName="composite" presStyleCnt="0"/>
      <dgm:spPr/>
    </dgm:pt>
    <dgm:pt modelId="{0E0D6A06-6E50-46AF-AB48-BE5BE6BFED8F}" type="pres">
      <dgm:prSet presAssocID="{AB7A8621-A965-478F-800D-CBB2666FE88B}" presName="background" presStyleLbl="node0" presStyleIdx="1" presStyleCnt="3"/>
      <dgm:spPr/>
    </dgm:pt>
    <dgm:pt modelId="{98E87B5D-DFEB-456C-958B-F84327BCBAD2}" type="pres">
      <dgm:prSet presAssocID="{AB7A8621-A965-478F-800D-CBB2666FE88B}" presName="text" presStyleLbl="fgAcc0" presStyleIdx="1" presStyleCnt="3">
        <dgm:presLayoutVars>
          <dgm:chPref val="3"/>
        </dgm:presLayoutVars>
      </dgm:prSet>
      <dgm:spPr/>
    </dgm:pt>
    <dgm:pt modelId="{4347E260-9E5D-4781-BF02-ED0AC1241B06}" type="pres">
      <dgm:prSet presAssocID="{AB7A8621-A965-478F-800D-CBB2666FE88B}" presName="hierChild2" presStyleCnt="0"/>
      <dgm:spPr/>
    </dgm:pt>
    <dgm:pt modelId="{7FDDD2F2-749C-4B92-A6D4-9BE9A315140A}" type="pres">
      <dgm:prSet presAssocID="{266198E5-6079-41B8-9E0E-C7B8D4D5315B}" presName="hierRoot1" presStyleCnt="0"/>
      <dgm:spPr/>
    </dgm:pt>
    <dgm:pt modelId="{8A07A4FC-122A-4AA6-9B15-A58882A67229}" type="pres">
      <dgm:prSet presAssocID="{266198E5-6079-41B8-9E0E-C7B8D4D5315B}" presName="composite" presStyleCnt="0"/>
      <dgm:spPr/>
    </dgm:pt>
    <dgm:pt modelId="{C6AA0555-C8A6-4F71-8172-CEE28F2FC85C}" type="pres">
      <dgm:prSet presAssocID="{266198E5-6079-41B8-9E0E-C7B8D4D5315B}" presName="background" presStyleLbl="node0" presStyleIdx="2" presStyleCnt="3"/>
      <dgm:spPr/>
    </dgm:pt>
    <dgm:pt modelId="{E7502772-AF03-4497-BCF4-74C231DB4AFF}" type="pres">
      <dgm:prSet presAssocID="{266198E5-6079-41B8-9E0E-C7B8D4D5315B}" presName="text" presStyleLbl="fgAcc0" presStyleIdx="2" presStyleCnt="3">
        <dgm:presLayoutVars>
          <dgm:chPref val="3"/>
        </dgm:presLayoutVars>
      </dgm:prSet>
      <dgm:spPr/>
    </dgm:pt>
    <dgm:pt modelId="{7C6E4DFE-615E-47C8-84A3-D0584CC38F0E}" type="pres">
      <dgm:prSet presAssocID="{266198E5-6079-41B8-9E0E-C7B8D4D5315B}" presName="hierChild2" presStyleCnt="0"/>
      <dgm:spPr/>
    </dgm:pt>
  </dgm:ptLst>
  <dgm:cxnLst>
    <dgm:cxn modelId="{77C2B205-EADE-4747-880A-02DA8CCB217A}" srcId="{E3C709C0-A7FA-4E23-BB6B-FCD1F936E448}" destId="{AB7A8621-A965-478F-800D-CBB2666FE88B}" srcOrd="1" destOrd="0" parTransId="{016250E9-20EC-40F6-8829-FB39F53CE3AD}" sibTransId="{FA400CC6-9F03-42B2-BF42-FB6D09A1F102}"/>
    <dgm:cxn modelId="{CDE96927-BED8-4EC8-ACAB-E2E858C5A2D5}" srcId="{E3C709C0-A7FA-4E23-BB6B-FCD1F936E448}" destId="{7911D3BE-DCFF-427F-8786-3B15698E0ADB}" srcOrd="0" destOrd="0" parTransId="{A2448422-080A-4702-81D4-CE6EADCD96A7}" sibTransId="{2336E9AC-6B48-4406-BE3E-1C7B27FB23A9}"/>
    <dgm:cxn modelId="{70E36845-5CAE-4811-97EF-9E399F083D03}" type="presOf" srcId="{7911D3BE-DCFF-427F-8786-3B15698E0ADB}" destId="{8ED87D68-A73D-4F7F-8EAD-9A61CA4604BD}" srcOrd="0" destOrd="0" presId="urn:microsoft.com/office/officeart/2005/8/layout/hierarchy1"/>
    <dgm:cxn modelId="{6A27E75A-7870-4D52-B3D1-74C294BC3D05}" type="presOf" srcId="{266198E5-6079-41B8-9E0E-C7B8D4D5315B}" destId="{E7502772-AF03-4497-BCF4-74C231DB4AFF}" srcOrd="0" destOrd="0" presId="urn:microsoft.com/office/officeart/2005/8/layout/hierarchy1"/>
    <dgm:cxn modelId="{0C03488C-9895-4E3D-9CC1-EEE303ADE9FA}" type="presOf" srcId="{E3C709C0-A7FA-4E23-BB6B-FCD1F936E448}" destId="{94DCAC24-7ADA-4FF6-A19E-6A395652312B}" srcOrd="0" destOrd="0" presId="urn:microsoft.com/office/officeart/2005/8/layout/hierarchy1"/>
    <dgm:cxn modelId="{B14992B4-EDF1-41EE-B0D9-9E70F92AAE1B}" srcId="{E3C709C0-A7FA-4E23-BB6B-FCD1F936E448}" destId="{266198E5-6079-41B8-9E0E-C7B8D4D5315B}" srcOrd="2" destOrd="0" parTransId="{8FA54A78-A349-40F5-A3FD-C45791C02A5F}" sibTransId="{B02B51CF-84EB-43B0-B708-A0BDFCA414E5}"/>
    <dgm:cxn modelId="{33BDB0FF-D671-4839-8388-438B75943C39}" type="presOf" srcId="{AB7A8621-A965-478F-800D-CBB2666FE88B}" destId="{98E87B5D-DFEB-456C-958B-F84327BCBAD2}" srcOrd="0" destOrd="0" presId="urn:microsoft.com/office/officeart/2005/8/layout/hierarchy1"/>
    <dgm:cxn modelId="{0F5BF438-6425-4F48-AC29-5307723A7245}" type="presParOf" srcId="{94DCAC24-7ADA-4FF6-A19E-6A395652312B}" destId="{8F558A87-33F8-4095-B22F-E456414D56BA}" srcOrd="0" destOrd="0" presId="urn:microsoft.com/office/officeart/2005/8/layout/hierarchy1"/>
    <dgm:cxn modelId="{09696D92-6414-4442-A95B-60F38B6B0F61}" type="presParOf" srcId="{8F558A87-33F8-4095-B22F-E456414D56BA}" destId="{43E8C07A-D7DF-4A71-A78B-ADD87DAE3F2C}" srcOrd="0" destOrd="0" presId="urn:microsoft.com/office/officeart/2005/8/layout/hierarchy1"/>
    <dgm:cxn modelId="{9676E835-685D-4BC0-817F-291064AB9EC5}" type="presParOf" srcId="{43E8C07A-D7DF-4A71-A78B-ADD87DAE3F2C}" destId="{A1D1D2D9-4C3E-4AAE-9C41-F03FF3752CDD}" srcOrd="0" destOrd="0" presId="urn:microsoft.com/office/officeart/2005/8/layout/hierarchy1"/>
    <dgm:cxn modelId="{F109AD86-5000-4C63-9961-BE6DEE988545}" type="presParOf" srcId="{43E8C07A-D7DF-4A71-A78B-ADD87DAE3F2C}" destId="{8ED87D68-A73D-4F7F-8EAD-9A61CA4604BD}" srcOrd="1" destOrd="0" presId="urn:microsoft.com/office/officeart/2005/8/layout/hierarchy1"/>
    <dgm:cxn modelId="{D810EAAE-4BD2-4746-8E08-021B20CDF7CE}" type="presParOf" srcId="{8F558A87-33F8-4095-B22F-E456414D56BA}" destId="{14356BE3-A2CE-40DA-958C-A92BEFDE936D}" srcOrd="1" destOrd="0" presId="urn:microsoft.com/office/officeart/2005/8/layout/hierarchy1"/>
    <dgm:cxn modelId="{09634362-31F3-4BCC-AFB3-099B0C988718}" type="presParOf" srcId="{94DCAC24-7ADA-4FF6-A19E-6A395652312B}" destId="{C2793D85-85DE-44E6-B379-5543A93C059D}" srcOrd="1" destOrd="0" presId="urn:microsoft.com/office/officeart/2005/8/layout/hierarchy1"/>
    <dgm:cxn modelId="{E688719F-1C53-416D-8309-BCB401E9B96A}" type="presParOf" srcId="{C2793D85-85DE-44E6-B379-5543A93C059D}" destId="{F9BD5C0E-0B6B-4F2F-B049-B7D43C271251}" srcOrd="0" destOrd="0" presId="urn:microsoft.com/office/officeart/2005/8/layout/hierarchy1"/>
    <dgm:cxn modelId="{8233C89D-3544-4835-AA0E-10021FF31372}" type="presParOf" srcId="{F9BD5C0E-0B6B-4F2F-B049-B7D43C271251}" destId="{0E0D6A06-6E50-46AF-AB48-BE5BE6BFED8F}" srcOrd="0" destOrd="0" presId="urn:microsoft.com/office/officeart/2005/8/layout/hierarchy1"/>
    <dgm:cxn modelId="{6E835BBC-C193-4469-950B-756DF180C47C}" type="presParOf" srcId="{F9BD5C0E-0B6B-4F2F-B049-B7D43C271251}" destId="{98E87B5D-DFEB-456C-958B-F84327BCBAD2}" srcOrd="1" destOrd="0" presId="urn:microsoft.com/office/officeart/2005/8/layout/hierarchy1"/>
    <dgm:cxn modelId="{F898CFCA-7287-42FC-862E-F2D2707FDE09}" type="presParOf" srcId="{C2793D85-85DE-44E6-B379-5543A93C059D}" destId="{4347E260-9E5D-4781-BF02-ED0AC1241B06}" srcOrd="1" destOrd="0" presId="urn:microsoft.com/office/officeart/2005/8/layout/hierarchy1"/>
    <dgm:cxn modelId="{74C489A0-F3EB-4DA4-A793-DD10B3F7B7C1}" type="presParOf" srcId="{94DCAC24-7ADA-4FF6-A19E-6A395652312B}" destId="{7FDDD2F2-749C-4B92-A6D4-9BE9A315140A}" srcOrd="2" destOrd="0" presId="urn:microsoft.com/office/officeart/2005/8/layout/hierarchy1"/>
    <dgm:cxn modelId="{2BE9631B-B6E7-4001-9D9F-EF1BD001BB97}" type="presParOf" srcId="{7FDDD2F2-749C-4B92-A6D4-9BE9A315140A}" destId="{8A07A4FC-122A-4AA6-9B15-A58882A67229}" srcOrd="0" destOrd="0" presId="urn:microsoft.com/office/officeart/2005/8/layout/hierarchy1"/>
    <dgm:cxn modelId="{7A626BE7-3840-4E73-A8E2-826BD05100B9}" type="presParOf" srcId="{8A07A4FC-122A-4AA6-9B15-A58882A67229}" destId="{C6AA0555-C8A6-4F71-8172-CEE28F2FC85C}" srcOrd="0" destOrd="0" presId="urn:microsoft.com/office/officeart/2005/8/layout/hierarchy1"/>
    <dgm:cxn modelId="{3AFBF696-A2EE-40EF-A054-7E1939F937DA}" type="presParOf" srcId="{8A07A4FC-122A-4AA6-9B15-A58882A67229}" destId="{E7502772-AF03-4497-BCF4-74C231DB4AFF}" srcOrd="1" destOrd="0" presId="urn:microsoft.com/office/officeart/2005/8/layout/hierarchy1"/>
    <dgm:cxn modelId="{3EC0304B-737C-4930-9F3E-E9C160460E7A}" type="presParOf" srcId="{7FDDD2F2-749C-4B92-A6D4-9BE9A315140A}" destId="{7C6E4DFE-615E-47C8-84A3-D0584CC38F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CA1A34C-BDC7-4E42-BF18-F21D394F8B7B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BE8C22-5510-45C8-9479-B873B4E57843}">
      <dgm:prSet/>
      <dgm:spPr/>
      <dgm:t>
        <a:bodyPr/>
        <a:lstStyle/>
        <a:p>
          <a:r>
            <a:rPr lang="en-US"/>
            <a:t>Identify Numerical Columns : Select all columns with numeric data types.</a:t>
          </a:r>
        </a:p>
      </dgm:t>
    </dgm:pt>
    <dgm:pt modelId="{B9DF8C42-69E8-4DAF-ACE5-65EBF5BBA323}" type="parTrans" cxnId="{00120D07-E4B1-44F5-BF64-BB2A61523C51}">
      <dgm:prSet/>
      <dgm:spPr/>
      <dgm:t>
        <a:bodyPr/>
        <a:lstStyle/>
        <a:p>
          <a:endParaRPr lang="en-US"/>
        </a:p>
      </dgm:t>
    </dgm:pt>
    <dgm:pt modelId="{221EB583-D650-46CB-A002-55D6A2AA870D}" type="sibTrans" cxnId="{00120D07-E4B1-44F5-BF64-BB2A61523C51}">
      <dgm:prSet/>
      <dgm:spPr/>
      <dgm:t>
        <a:bodyPr/>
        <a:lstStyle/>
        <a:p>
          <a:endParaRPr lang="en-US"/>
        </a:p>
      </dgm:t>
    </dgm:pt>
    <dgm:pt modelId="{EAB4D04B-D0A2-47F2-8EB2-D8B5FCDC8828}">
      <dgm:prSet/>
      <dgm:spPr/>
      <dgm:t>
        <a:bodyPr/>
        <a:lstStyle/>
        <a:p>
          <a:r>
            <a:rPr lang="en-US"/>
            <a:t>Missing Value Imputation</a:t>
          </a:r>
          <a:r>
            <a:rPr lang="ar-EG"/>
            <a:t> </a:t>
          </a:r>
          <a:r>
            <a:rPr lang="en-US"/>
            <a:t>:  </a:t>
          </a:r>
        </a:p>
      </dgm:t>
    </dgm:pt>
    <dgm:pt modelId="{DAF86876-64ED-4234-BE19-D808BE5C3FCE}" type="parTrans" cxnId="{ACC6C4A8-D867-448C-87B9-0297CCCE276E}">
      <dgm:prSet/>
      <dgm:spPr/>
      <dgm:t>
        <a:bodyPr/>
        <a:lstStyle/>
        <a:p>
          <a:endParaRPr lang="en-US"/>
        </a:p>
      </dgm:t>
    </dgm:pt>
    <dgm:pt modelId="{C9A95AEF-8821-486B-BC77-C954071CE909}" type="sibTrans" cxnId="{ACC6C4A8-D867-448C-87B9-0297CCCE276E}">
      <dgm:prSet/>
      <dgm:spPr/>
      <dgm:t>
        <a:bodyPr/>
        <a:lstStyle/>
        <a:p>
          <a:endParaRPr lang="en-US"/>
        </a:p>
      </dgm:t>
    </dgm:pt>
    <dgm:pt modelId="{A30139BF-39DF-46F1-8165-585F8C22C73B}">
      <dgm:prSet/>
      <dgm:spPr/>
      <dgm:t>
        <a:bodyPr/>
        <a:lstStyle/>
        <a:p>
          <a:r>
            <a:rPr lang="en-US"/>
            <a:t>Apply K-Nearest Neighbors Imputer (KNNImputer) to fill missing values based on similarity.</a:t>
          </a:r>
        </a:p>
      </dgm:t>
    </dgm:pt>
    <dgm:pt modelId="{69F82574-C7EE-4C8F-B5A2-B4B6B875DAA3}" type="parTrans" cxnId="{4CCFA475-A653-41CB-8CBD-0FC0F787E7DE}">
      <dgm:prSet/>
      <dgm:spPr/>
      <dgm:t>
        <a:bodyPr/>
        <a:lstStyle/>
        <a:p>
          <a:endParaRPr lang="en-US"/>
        </a:p>
      </dgm:t>
    </dgm:pt>
    <dgm:pt modelId="{8F83E451-A204-416A-981E-5C4D65DF774B}" type="sibTrans" cxnId="{4CCFA475-A653-41CB-8CBD-0FC0F787E7DE}">
      <dgm:prSet/>
      <dgm:spPr/>
      <dgm:t>
        <a:bodyPr/>
        <a:lstStyle/>
        <a:p>
          <a:endParaRPr lang="en-US"/>
        </a:p>
      </dgm:t>
    </dgm:pt>
    <dgm:pt modelId="{A9F4DF4B-1A1E-4977-8A0B-E770CB6561D2}">
      <dgm:prSet/>
      <dgm:spPr/>
      <dgm:t>
        <a:bodyPr/>
        <a:lstStyle/>
        <a:p>
          <a:r>
            <a:rPr lang="en-US"/>
            <a:t>Scaling</a:t>
          </a:r>
          <a:r>
            <a:rPr lang="ar-EG"/>
            <a:t> </a:t>
          </a:r>
          <a:r>
            <a:rPr lang="en-US"/>
            <a:t>:  </a:t>
          </a:r>
        </a:p>
      </dgm:t>
    </dgm:pt>
    <dgm:pt modelId="{18032DB4-9EB4-489B-8199-FB450A1EA247}" type="parTrans" cxnId="{28B36E25-42CE-4AE4-A2C8-83FE2C5714E3}">
      <dgm:prSet/>
      <dgm:spPr/>
      <dgm:t>
        <a:bodyPr/>
        <a:lstStyle/>
        <a:p>
          <a:endParaRPr lang="en-US"/>
        </a:p>
      </dgm:t>
    </dgm:pt>
    <dgm:pt modelId="{7691B821-20E5-4108-9125-63A12C60AA8D}" type="sibTrans" cxnId="{28B36E25-42CE-4AE4-A2C8-83FE2C5714E3}">
      <dgm:prSet/>
      <dgm:spPr/>
      <dgm:t>
        <a:bodyPr/>
        <a:lstStyle/>
        <a:p>
          <a:endParaRPr lang="en-US"/>
        </a:p>
      </dgm:t>
    </dgm:pt>
    <dgm:pt modelId="{A0FCC34C-B78C-4D6F-B5A3-F7961599F53D}">
      <dgm:prSet/>
      <dgm:spPr/>
      <dgm:t>
        <a:bodyPr/>
        <a:lstStyle/>
        <a:p>
          <a:r>
            <a:rPr lang="en-US"/>
            <a:t>Use RobustScaler to scale numerical features.  </a:t>
          </a:r>
        </a:p>
      </dgm:t>
    </dgm:pt>
    <dgm:pt modelId="{366EE20D-DD68-4D55-8DB6-FCF3074FF878}" type="parTrans" cxnId="{4660B8C3-05CE-4A58-8148-84DB47FBBC60}">
      <dgm:prSet/>
      <dgm:spPr/>
      <dgm:t>
        <a:bodyPr/>
        <a:lstStyle/>
        <a:p>
          <a:endParaRPr lang="en-US"/>
        </a:p>
      </dgm:t>
    </dgm:pt>
    <dgm:pt modelId="{770ABB7C-26BF-4DDD-AB4B-02C962667CB7}" type="sibTrans" cxnId="{4660B8C3-05CE-4A58-8148-84DB47FBBC60}">
      <dgm:prSet/>
      <dgm:spPr/>
      <dgm:t>
        <a:bodyPr/>
        <a:lstStyle/>
        <a:p>
          <a:endParaRPr lang="en-US"/>
        </a:p>
      </dgm:t>
    </dgm:pt>
    <dgm:pt modelId="{5385AB92-9A09-4A53-A7D9-4353AC8D8A95}">
      <dgm:prSet/>
      <dgm:spPr/>
      <dgm:t>
        <a:bodyPr/>
        <a:lstStyle/>
        <a:p>
          <a:r>
            <a:rPr lang="en-US"/>
            <a:t>RobustScaler reduces impact of outliers compared to standard scaling.</a:t>
          </a:r>
        </a:p>
      </dgm:t>
    </dgm:pt>
    <dgm:pt modelId="{CE9C9C26-1562-423A-AFE0-C536117FA9A7}" type="parTrans" cxnId="{2F78783A-39A2-41E9-9016-20D644B7292E}">
      <dgm:prSet/>
      <dgm:spPr/>
      <dgm:t>
        <a:bodyPr/>
        <a:lstStyle/>
        <a:p>
          <a:endParaRPr lang="en-US"/>
        </a:p>
      </dgm:t>
    </dgm:pt>
    <dgm:pt modelId="{F3B3EEEF-32A6-482F-8529-9B497F66EFE1}" type="sibTrans" cxnId="{2F78783A-39A2-41E9-9016-20D644B7292E}">
      <dgm:prSet/>
      <dgm:spPr/>
      <dgm:t>
        <a:bodyPr/>
        <a:lstStyle/>
        <a:p>
          <a:endParaRPr lang="en-US"/>
        </a:p>
      </dgm:t>
    </dgm:pt>
    <dgm:pt modelId="{DE6909E0-7BE4-4143-96D4-14CEC7B1E635}">
      <dgm:prSet/>
      <dgm:spPr/>
      <dgm:t>
        <a:bodyPr/>
        <a:lstStyle/>
        <a:p>
          <a:r>
            <a:rPr lang="en-US"/>
            <a:t>Validation</a:t>
          </a:r>
          <a:r>
            <a:rPr lang="ar-EG"/>
            <a:t> </a:t>
          </a:r>
          <a:r>
            <a:rPr lang="en-US"/>
            <a:t>:  </a:t>
          </a:r>
        </a:p>
      </dgm:t>
    </dgm:pt>
    <dgm:pt modelId="{B1744A7F-8DAE-4CBE-9409-1BF0B2FC6D46}" type="parTrans" cxnId="{47486028-B468-4943-88AC-24518D948FE4}">
      <dgm:prSet/>
      <dgm:spPr/>
      <dgm:t>
        <a:bodyPr/>
        <a:lstStyle/>
        <a:p>
          <a:endParaRPr lang="en-US"/>
        </a:p>
      </dgm:t>
    </dgm:pt>
    <dgm:pt modelId="{F2654AC7-21F3-43B5-9114-E9F26BF4F34C}" type="sibTrans" cxnId="{47486028-B468-4943-88AC-24518D948FE4}">
      <dgm:prSet/>
      <dgm:spPr/>
      <dgm:t>
        <a:bodyPr/>
        <a:lstStyle/>
        <a:p>
          <a:endParaRPr lang="en-US"/>
        </a:p>
      </dgm:t>
    </dgm:pt>
    <dgm:pt modelId="{1AAE727E-D501-457D-9FD7-8E0A22AD89DB}">
      <dgm:prSet/>
      <dgm:spPr/>
      <dgm:t>
        <a:bodyPr/>
        <a:lstStyle/>
        <a:p>
          <a:r>
            <a:rPr lang="en-US" dirty="0"/>
            <a:t>Check that no missing values remain after imputation.</a:t>
          </a:r>
        </a:p>
      </dgm:t>
    </dgm:pt>
    <dgm:pt modelId="{BFC6E6CA-FF91-4CEA-B4D9-881D7E8572BC}" type="parTrans" cxnId="{BE4FAB18-5FF0-428D-9A1A-DA8503A8D15E}">
      <dgm:prSet/>
      <dgm:spPr/>
      <dgm:t>
        <a:bodyPr/>
        <a:lstStyle/>
        <a:p>
          <a:endParaRPr lang="en-US"/>
        </a:p>
      </dgm:t>
    </dgm:pt>
    <dgm:pt modelId="{94EA75ED-EC35-4EED-9FFE-2599CBFAD949}" type="sibTrans" cxnId="{BE4FAB18-5FF0-428D-9A1A-DA8503A8D15E}">
      <dgm:prSet/>
      <dgm:spPr/>
      <dgm:t>
        <a:bodyPr/>
        <a:lstStyle/>
        <a:p>
          <a:endParaRPr lang="en-US"/>
        </a:p>
      </dgm:t>
    </dgm:pt>
    <dgm:pt modelId="{6E0FFC9F-15D3-4AF9-9863-F7E970C6857C}" type="pres">
      <dgm:prSet presAssocID="{8CA1A34C-BDC7-4E42-BF18-F21D394F8B7B}" presName="cycle" presStyleCnt="0">
        <dgm:presLayoutVars>
          <dgm:dir/>
          <dgm:resizeHandles val="exact"/>
        </dgm:presLayoutVars>
      </dgm:prSet>
      <dgm:spPr/>
    </dgm:pt>
    <dgm:pt modelId="{3B17C75E-C9BE-4CFF-88E2-66C0B3635BD2}" type="pres">
      <dgm:prSet presAssocID="{0ABE8C22-5510-45C8-9479-B873B4E57843}" presName="node" presStyleLbl="node1" presStyleIdx="0" presStyleCnt="8">
        <dgm:presLayoutVars>
          <dgm:bulletEnabled val="1"/>
        </dgm:presLayoutVars>
      </dgm:prSet>
      <dgm:spPr/>
    </dgm:pt>
    <dgm:pt modelId="{AE417B8B-76C6-4A44-9B20-D55436921806}" type="pres">
      <dgm:prSet presAssocID="{221EB583-D650-46CB-A002-55D6A2AA870D}" presName="sibTrans" presStyleLbl="sibTrans2D1" presStyleIdx="0" presStyleCnt="8"/>
      <dgm:spPr/>
    </dgm:pt>
    <dgm:pt modelId="{C1AF648E-FF83-44FF-83D8-B282283541EC}" type="pres">
      <dgm:prSet presAssocID="{221EB583-D650-46CB-A002-55D6A2AA870D}" presName="connectorText" presStyleLbl="sibTrans2D1" presStyleIdx="0" presStyleCnt="8"/>
      <dgm:spPr/>
    </dgm:pt>
    <dgm:pt modelId="{8E446E25-ED6B-471D-AC11-7910EAC7AFBF}" type="pres">
      <dgm:prSet presAssocID="{EAB4D04B-D0A2-47F2-8EB2-D8B5FCDC8828}" presName="node" presStyleLbl="node1" presStyleIdx="1" presStyleCnt="8">
        <dgm:presLayoutVars>
          <dgm:bulletEnabled val="1"/>
        </dgm:presLayoutVars>
      </dgm:prSet>
      <dgm:spPr/>
    </dgm:pt>
    <dgm:pt modelId="{DCE51EE3-9FA9-4F01-BEC9-7BCA0A24BB62}" type="pres">
      <dgm:prSet presAssocID="{C9A95AEF-8821-486B-BC77-C954071CE909}" presName="sibTrans" presStyleLbl="sibTrans2D1" presStyleIdx="1" presStyleCnt="8"/>
      <dgm:spPr/>
    </dgm:pt>
    <dgm:pt modelId="{A7B637BC-97D5-4A69-AC56-E02ED2CB86AA}" type="pres">
      <dgm:prSet presAssocID="{C9A95AEF-8821-486B-BC77-C954071CE909}" presName="connectorText" presStyleLbl="sibTrans2D1" presStyleIdx="1" presStyleCnt="8"/>
      <dgm:spPr/>
    </dgm:pt>
    <dgm:pt modelId="{BE52F930-C068-4024-BFBB-A062191CAEED}" type="pres">
      <dgm:prSet presAssocID="{A30139BF-39DF-46F1-8165-585F8C22C73B}" presName="node" presStyleLbl="node1" presStyleIdx="2" presStyleCnt="8">
        <dgm:presLayoutVars>
          <dgm:bulletEnabled val="1"/>
        </dgm:presLayoutVars>
      </dgm:prSet>
      <dgm:spPr/>
    </dgm:pt>
    <dgm:pt modelId="{E6EB833C-EBF3-4834-A463-B8F6AEF09A7D}" type="pres">
      <dgm:prSet presAssocID="{8F83E451-A204-416A-981E-5C4D65DF774B}" presName="sibTrans" presStyleLbl="sibTrans2D1" presStyleIdx="2" presStyleCnt="8"/>
      <dgm:spPr/>
    </dgm:pt>
    <dgm:pt modelId="{BB5A3193-801F-4FFF-AF5E-5E3B8DAF83FB}" type="pres">
      <dgm:prSet presAssocID="{8F83E451-A204-416A-981E-5C4D65DF774B}" presName="connectorText" presStyleLbl="sibTrans2D1" presStyleIdx="2" presStyleCnt="8"/>
      <dgm:spPr/>
    </dgm:pt>
    <dgm:pt modelId="{7A30A5DC-A591-4D12-947C-429CC1029AED}" type="pres">
      <dgm:prSet presAssocID="{A9F4DF4B-1A1E-4977-8A0B-E770CB6561D2}" presName="node" presStyleLbl="node1" presStyleIdx="3" presStyleCnt="8">
        <dgm:presLayoutVars>
          <dgm:bulletEnabled val="1"/>
        </dgm:presLayoutVars>
      </dgm:prSet>
      <dgm:spPr/>
    </dgm:pt>
    <dgm:pt modelId="{8AECE043-5A08-4A17-BDD3-6F1DAD7C853E}" type="pres">
      <dgm:prSet presAssocID="{7691B821-20E5-4108-9125-63A12C60AA8D}" presName="sibTrans" presStyleLbl="sibTrans2D1" presStyleIdx="3" presStyleCnt="8"/>
      <dgm:spPr/>
    </dgm:pt>
    <dgm:pt modelId="{C1965D09-451A-4985-B614-4A8315AB0DFB}" type="pres">
      <dgm:prSet presAssocID="{7691B821-20E5-4108-9125-63A12C60AA8D}" presName="connectorText" presStyleLbl="sibTrans2D1" presStyleIdx="3" presStyleCnt="8"/>
      <dgm:spPr/>
    </dgm:pt>
    <dgm:pt modelId="{087284FF-FC75-4128-8355-7C621D99E0CF}" type="pres">
      <dgm:prSet presAssocID="{A0FCC34C-B78C-4D6F-B5A3-F7961599F53D}" presName="node" presStyleLbl="node1" presStyleIdx="4" presStyleCnt="8">
        <dgm:presLayoutVars>
          <dgm:bulletEnabled val="1"/>
        </dgm:presLayoutVars>
      </dgm:prSet>
      <dgm:spPr/>
    </dgm:pt>
    <dgm:pt modelId="{33CBF268-4889-48AB-8444-6C096E0A0C49}" type="pres">
      <dgm:prSet presAssocID="{770ABB7C-26BF-4DDD-AB4B-02C962667CB7}" presName="sibTrans" presStyleLbl="sibTrans2D1" presStyleIdx="4" presStyleCnt="8"/>
      <dgm:spPr/>
    </dgm:pt>
    <dgm:pt modelId="{F26DFE5C-7E0F-4CF3-81CC-6957C1ED9E32}" type="pres">
      <dgm:prSet presAssocID="{770ABB7C-26BF-4DDD-AB4B-02C962667CB7}" presName="connectorText" presStyleLbl="sibTrans2D1" presStyleIdx="4" presStyleCnt="8"/>
      <dgm:spPr/>
    </dgm:pt>
    <dgm:pt modelId="{F9A0706A-376C-4C89-9AAB-4A948CDE7D66}" type="pres">
      <dgm:prSet presAssocID="{5385AB92-9A09-4A53-A7D9-4353AC8D8A95}" presName="node" presStyleLbl="node1" presStyleIdx="5" presStyleCnt="8">
        <dgm:presLayoutVars>
          <dgm:bulletEnabled val="1"/>
        </dgm:presLayoutVars>
      </dgm:prSet>
      <dgm:spPr/>
    </dgm:pt>
    <dgm:pt modelId="{D3C46890-C9B0-49A4-888F-587A8F48E1B2}" type="pres">
      <dgm:prSet presAssocID="{F3B3EEEF-32A6-482F-8529-9B497F66EFE1}" presName="sibTrans" presStyleLbl="sibTrans2D1" presStyleIdx="5" presStyleCnt="8"/>
      <dgm:spPr/>
    </dgm:pt>
    <dgm:pt modelId="{96937675-D891-4683-8148-825F9EB4415C}" type="pres">
      <dgm:prSet presAssocID="{F3B3EEEF-32A6-482F-8529-9B497F66EFE1}" presName="connectorText" presStyleLbl="sibTrans2D1" presStyleIdx="5" presStyleCnt="8"/>
      <dgm:spPr/>
    </dgm:pt>
    <dgm:pt modelId="{BA06EE31-C920-44EB-8B6A-B682F61E7ADB}" type="pres">
      <dgm:prSet presAssocID="{DE6909E0-7BE4-4143-96D4-14CEC7B1E635}" presName="node" presStyleLbl="node1" presStyleIdx="6" presStyleCnt="8">
        <dgm:presLayoutVars>
          <dgm:bulletEnabled val="1"/>
        </dgm:presLayoutVars>
      </dgm:prSet>
      <dgm:spPr/>
    </dgm:pt>
    <dgm:pt modelId="{E00BD284-7679-426E-8B2D-E32D7BBE537A}" type="pres">
      <dgm:prSet presAssocID="{F2654AC7-21F3-43B5-9114-E9F26BF4F34C}" presName="sibTrans" presStyleLbl="sibTrans2D1" presStyleIdx="6" presStyleCnt="8"/>
      <dgm:spPr/>
    </dgm:pt>
    <dgm:pt modelId="{0EA6E9C8-D0F9-49E7-975D-33A459923EE2}" type="pres">
      <dgm:prSet presAssocID="{F2654AC7-21F3-43B5-9114-E9F26BF4F34C}" presName="connectorText" presStyleLbl="sibTrans2D1" presStyleIdx="6" presStyleCnt="8"/>
      <dgm:spPr/>
    </dgm:pt>
    <dgm:pt modelId="{DA21C334-05C4-41B1-A7D1-23EF26B6C8B0}" type="pres">
      <dgm:prSet presAssocID="{1AAE727E-D501-457D-9FD7-8E0A22AD89DB}" presName="node" presStyleLbl="node1" presStyleIdx="7" presStyleCnt="8">
        <dgm:presLayoutVars>
          <dgm:bulletEnabled val="1"/>
        </dgm:presLayoutVars>
      </dgm:prSet>
      <dgm:spPr/>
    </dgm:pt>
    <dgm:pt modelId="{A03F039F-0F98-45B3-BFBC-028CB8DB2FA6}" type="pres">
      <dgm:prSet presAssocID="{94EA75ED-EC35-4EED-9FFE-2599CBFAD949}" presName="sibTrans" presStyleLbl="sibTrans2D1" presStyleIdx="7" presStyleCnt="8"/>
      <dgm:spPr/>
    </dgm:pt>
    <dgm:pt modelId="{1193878D-6656-44E5-AA8E-4571FBEDB184}" type="pres">
      <dgm:prSet presAssocID="{94EA75ED-EC35-4EED-9FFE-2599CBFAD949}" presName="connectorText" presStyleLbl="sibTrans2D1" presStyleIdx="7" presStyleCnt="8"/>
      <dgm:spPr/>
    </dgm:pt>
  </dgm:ptLst>
  <dgm:cxnLst>
    <dgm:cxn modelId="{2A43BC01-0011-47D0-A2E9-BDDAA4C90644}" type="presOf" srcId="{A9F4DF4B-1A1E-4977-8A0B-E770CB6561D2}" destId="{7A30A5DC-A591-4D12-947C-429CC1029AED}" srcOrd="0" destOrd="0" presId="urn:microsoft.com/office/officeart/2005/8/layout/cycle2"/>
    <dgm:cxn modelId="{00120D07-E4B1-44F5-BF64-BB2A61523C51}" srcId="{8CA1A34C-BDC7-4E42-BF18-F21D394F8B7B}" destId="{0ABE8C22-5510-45C8-9479-B873B4E57843}" srcOrd="0" destOrd="0" parTransId="{B9DF8C42-69E8-4DAF-ACE5-65EBF5BBA323}" sibTransId="{221EB583-D650-46CB-A002-55D6A2AA870D}"/>
    <dgm:cxn modelId="{1768E208-39BD-45F4-92B9-7D7B08B42096}" type="presOf" srcId="{5385AB92-9A09-4A53-A7D9-4353AC8D8A95}" destId="{F9A0706A-376C-4C89-9AAB-4A948CDE7D66}" srcOrd="0" destOrd="0" presId="urn:microsoft.com/office/officeart/2005/8/layout/cycle2"/>
    <dgm:cxn modelId="{BE4FAB18-5FF0-428D-9A1A-DA8503A8D15E}" srcId="{8CA1A34C-BDC7-4E42-BF18-F21D394F8B7B}" destId="{1AAE727E-D501-457D-9FD7-8E0A22AD89DB}" srcOrd="7" destOrd="0" parTransId="{BFC6E6CA-FF91-4CEA-B4D9-881D7E8572BC}" sibTransId="{94EA75ED-EC35-4EED-9FFE-2599CBFAD949}"/>
    <dgm:cxn modelId="{28B36E25-42CE-4AE4-A2C8-83FE2C5714E3}" srcId="{8CA1A34C-BDC7-4E42-BF18-F21D394F8B7B}" destId="{A9F4DF4B-1A1E-4977-8A0B-E770CB6561D2}" srcOrd="3" destOrd="0" parTransId="{18032DB4-9EB4-489B-8199-FB450A1EA247}" sibTransId="{7691B821-20E5-4108-9125-63A12C60AA8D}"/>
    <dgm:cxn modelId="{55DF7F27-5E44-4543-9F89-4A4C6641083F}" type="presOf" srcId="{7691B821-20E5-4108-9125-63A12C60AA8D}" destId="{8AECE043-5A08-4A17-BDD3-6F1DAD7C853E}" srcOrd="0" destOrd="0" presId="urn:microsoft.com/office/officeart/2005/8/layout/cycle2"/>
    <dgm:cxn modelId="{47486028-B468-4943-88AC-24518D948FE4}" srcId="{8CA1A34C-BDC7-4E42-BF18-F21D394F8B7B}" destId="{DE6909E0-7BE4-4143-96D4-14CEC7B1E635}" srcOrd="6" destOrd="0" parTransId="{B1744A7F-8DAE-4CBE-9409-1BF0B2FC6D46}" sibTransId="{F2654AC7-21F3-43B5-9114-E9F26BF4F34C}"/>
    <dgm:cxn modelId="{C6D80632-C225-4F04-BCD9-A9AF79CA3FF7}" type="presOf" srcId="{7691B821-20E5-4108-9125-63A12C60AA8D}" destId="{C1965D09-451A-4985-B614-4A8315AB0DFB}" srcOrd="1" destOrd="0" presId="urn:microsoft.com/office/officeart/2005/8/layout/cycle2"/>
    <dgm:cxn modelId="{2F78783A-39A2-41E9-9016-20D644B7292E}" srcId="{8CA1A34C-BDC7-4E42-BF18-F21D394F8B7B}" destId="{5385AB92-9A09-4A53-A7D9-4353AC8D8A95}" srcOrd="5" destOrd="0" parTransId="{CE9C9C26-1562-423A-AFE0-C536117FA9A7}" sibTransId="{F3B3EEEF-32A6-482F-8529-9B497F66EFE1}"/>
    <dgm:cxn modelId="{317ECE3B-01E6-4221-A0F5-7224C0D716C5}" type="presOf" srcId="{F2654AC7-21F3-43B5-9114-E9F26BF4F34C}" destId="{0EA6E9C8-D0F9-49E7-975D-33A459923EE2}" srcOrd="1" destOrd="0" presId="urn:microsoft.com/office/officeart/2005/8/layout/cycle2"/>
    <dgm:cxn modelId="{ACBD4D68-5AD5-4969-9C98-2DDBD952D66E}" type="presOf" srcId="{F3B3EEEF-32A6-482F-8529-9B497F66EFE1}" destId="{96937675-D891-4683-8148-825F9EB4415C}" srcOrd="1" destOrd="0" presId="urn:microsoft.com/office/officeart/2005/8/layout/cycle2"/>
    <dgm:cxn modelId="{D237FC71-FBD1-4974-8B9F-45F935C955FE}" type="presOf" srcId="{221EB583-D650-46CB-A002-55D6A2AA870D}" destId="{C1AF648E-FF83-44FF-83D8-B282283541EC}" srcOrd="1" destOrd="0" presId="urn:microsoft.com/office/officeart/2005/8/layout/cycle2"/>
    <dgm:cxn modelId="{79485653-F557-4011-9B58-6CB98612FB5A}" type="presOf" srcId="{0ABE8C22-5510-45C8-9479-B873B4E57843}" destId="{3B17C75E-C9BE-4CFF-88E2-66C0B3635BD2}" srcOrd="0" destOrd="0" presId="urn:microsoft.com/office/officeart/2005/8/layout/cycle2"/>
    <dgm:cxn modelId="{4CCFA475-A653-41CB-8CBD-0FC0F787E7DE}" srcId="{8CA1A34C-BDC7-4E42-BF18-F21D394F8B7B}" destId="{A30139BF-39DF-46F1-8165-585F8C22C73B}" srcOrd="2" destOrd="0" parTransId="{69F82574-C7EE-4C8F-B5A2-B4B6B875DAA3}" sibTransId="{8F83E451-A204-416A-981E-5C4D65DF774B}"/>
    <dgm:cxn modelId="{6E6CDC56-46BA-4EAB-ABAF-19E24B0965D2}" type="presOf" srcId="{C9A95AEF-8821-486B-BC77-C954071CE909}" destId="{A7B637BC-97D5-4A69-AC56-E02ED2CB86AA}" srcOrd="1" destOrd="0" presId="urn:microsoft.com/office/officeart/2005/8/layout/cycle2"/>
    <dgm:cxn modelId="{17FDF658-B6A2-4525-9ECD-7A6253B0909B}" type="presOf" srcId="{DE6909E0-7BE4-4143-96D4-14CEC7B1E635}" destId="{BA06EE31-C920-44EB-8B6A-B682F61E7ADB}" srcOrd="0" destOrd="0" presId="urn:microsoft.com/office/officeart/2005/8/layout/cycle2"/>
    <dgm:cxn modelId="{FB525959-99C2-402C-AC59-AED62A0261CA}" type="presOf" srcId="{221EB583-D650-46CB-A002-55D6A2AA870D}" destId="{AE417B8B-76C6-4A44-9B20-D55436921806}" srcOrd="0" destOrd="0" presId="urn:microsoft.com/office/officeart/2005/8/layout/cycle2"/>
    <dgm:cxn modelId="{86332F7E-6CDA-4CF8-8EC1-8AE1B208F004}" type="presOf" srcId="{EAB4D04B-D0A2-47F2-8EB2-D8B5FCDC8828}" destId="{8E446E25-ED6B-471D-AC11-7910EAC7AFBF}" srcOrd="0" destOrd="0" presId="urn:microsoft.com/office/officeart/2005/8/layout/cycle2"/>
    <dgm:cxn modelId="{A4898D7E-5FC5-4E12-A9E2-71AE6FEEEFA6}" type="presOf" srcId="{94EA75ED-EC35-4EED-9FFE-2599CBFAD949}" destId="{A03F039F-0F98-45B3-BFBC-028CB8DB2FA6}" srcOrd="0" destOrd="0" presId="urn:microsoft.com/office/officeart/2005/8/layout/cycle2"/>
    <dgm:cxn modelId="{A3BCE994-C89D-4009-B0F1-51AF04829534}" type="presOf" srcId="{1AAE727E-D501-457D-9FD7-8E0A22AD89DB}" destId="{DA21C334-05C4-41B1-A7D1-23EF26B6C8B0}" srcOrd="0" destOrd="0" presId="urn:microsoft.com/office/officeart/2005/8/layout/cycle2"/>
    <dgm:cxn modelId="{3602D3A1-9103-47F4-8654-A353817F67E1}" type="presOf" srcId="{F3B3EEEF-32A6-482F-8529-9B497F66EFE1}" destId="{D3C46890-C9B0-49A4-888F-587A8F48E1B2}" srcOrd="0" destOrd="0" presId="urn:microsoft.com/office/officeart/2005/8/layout/cycle2"/>
    <dgm:cxn modelId="{ACC6C4A8-D867-448C-87B9-0297CCCE276E}" srcId="{8CA1A34C-BDC7-4E42-BF18-F21D394F8B7B}" destId="{EAB4D04B-D0A2-47F2-8EB2-D8B5FCDC8828}" srcOrd="1" destOrd="0" parTransId="{DAF86876-64ED-4234-BE19-D808BE5C3FCE}" sibTransId="{C9A95AEF-8821-486B-BC77-C954071CE909}"/>
    <dgm:cxn modelId="{E4CE8DAC-79F2-4ECF-A2F0-08A7A47A3856}" type="presOf" srcId="{8F83E451-A204-416A-981E-5C4D65DF774B}" destId="{E6EB833C-EBF3-4834-A463-B8F6AEF09A7D}" srcOrd="0" destOrd="0" presId="urn:microsoft.com/office/officeart/2005/8/layout/cycle2"/>
    <dgm:cxn modelId="{87A349AD-22B9-4081-862E-AF2C8B5E2923}" type="presOf" srcId="{8CA1A34C-BDC7-4E42-BF18-F21D394F8B7B}" destId="{6E0FFC9F-15D3-4AF9-9863-F7E970C6857C}" srcOrd="0" destOrd="0" presId="urn:microsoft.com/office/officeart/2005/8/layout/cycle2"/>
    <dgm:cxn modelId="{4660B8C3-05CE-4A58-8148-84DB47FBBC60}" srcId="{8CA1A34C-BDC7-4E42-BF18-F21D394F8B7B}" destId="{A0FCC34C-B78C-4D6F-B5A3-F7961599F53D}" srcOrd="4" destOrd="0" parTransId="{366EE20D-DD68-4D55-8DB6-FCF3074FF878}" sibTransId="{770ABB7C-26BF-4DDD-AB4B-02C962667CB7}"/>
    <dgm:cxn modelId="{49B4B8C3-DB3C-4658-B229-4296982D95AF}" type="presOf" srcId="{770ABB7C-26BF-4DDD-AB4B-02C962667CB7}" destId="{F26DFE5C-7E0F-4CF3-81CC-6957C1ED9E32}" srcOrd="1" destOrd="0" presId="urn:microsoft.com/office/officeart/2005/8/layout/cycle2"/>
    <dgm:cxn modelId="{48B5C3D1-1F1B-4E53-9E06-39D87625C023}" type="presOf" srcId="{770ABB7C-26BF-4DDD-AB4B-02C962667CB7}" destId="{33CBF268-4889-48AB-8444-6C096E0A0C49}" srcOrd="0" destOrd="0" presId="urn:microsoft.com/office/officeart/2005/8/layout/cycle2"/>
    <dgm:cxn modelId="{BAB492D7-6560-4470-98F1-21312E710E28}" type="presOf" srcId="{8F83E451-A204-416A-981E-5C4D65DF774B}" destId="{BB5A3193-801F-4FFF-AF5E-5E3B8DAF83FB}" srcOrd="1" destOrd="0" presId="urn:microsoft.com/office/officeart/2005/8/layout/cycle2"/>
    <dgm:cxn modelId="{84CD97DD-F67B-4EAA-9962-0B36DB0167EF}" type="presOf" srcId="{F2654AC7-21F3-43B5-9114-E9F26BF4F34C}" destId="{E00BD284-7679-426E-8B2D-E32D7BBE537A}" srcOrd="0" destOrd="0" presId="urn:microsoft.com/office/officeart/2005/8/layout/cycle2"/>
    <dgm:cxn modelId="{4765F8E4-0662-46B3-91CA-38C0EA4A187F}" type="presOf" srcId="{A30139BF-39DF-46F1-8165-585F8C22C73B}" destId="{BE52F930-C068-4024-BFBB-A062191CAEED}" srcOrd="0" destOrd="0" presId="urn:microsoft.com/office/officeart/2005/8/layout/cycle2"/>
    <dgm:cxn modelId="{1F1726E5-580C-48CE-8197-EBC7A89D144A}" type="presOf" srcId="{A0FCC34C-B78C-4D6F-B5A3-F7961599F53D}" destId="{087284FF-FC75-4128-8355-7C621D99E0CF}" srcOrd="0" destOrd="0" presId="urn:microsoft.com/office/officeart/2005/8/layout/cycle2"/>
    <dgm:cxn modelId="{EFB20FEA-E1AA-43DD-9E0D-2BC993EEF302}" type="presOf" srcId="{94EA75ED-EC35-4EED-9FFE-2599CBFAD949}" destId="{1193878D-6656-44E5-AA8E-4571FBEDB184}" srcOrd="1" destOrd="0" presId="urn:microsoft.com/office/officeart/2005/8/layout/cycle2"/>
    <dgm:cxn modelId="{68D0F9EF-7351-4393-9CB0-85DAB867E381}" type="presOf" srcId="{C9A95AEF-8821-486B-BC77-C954071CE909}" destId="{DCE51EE3-9FA9-4F01-BEC9-7BCA0A24BB62}" srcOrd="0" destOrd="0" presId="urn:microsoft.com/office/officeart/2005/8/layout/cycle2"/>
    <dgm:cxn modelId="{71397FCB-1D8D-4B94-9744-AF2E49464060}" type="presParOf" srcId="{6E0FFC9F-15D3-4AF9-9863-F7E970C6857C}" destId="{3B17C75E-C9BE-4CFF-88E2-66C0B3635BD2}" srcOrd="0" destOrd="0" presId="urn:microsoft.com/office/officeart/2005/8/layout/cycle2"/>
    <dgm:cxn modelId="{C595995C-44DD-4542-808C-ACA2C371ABAE}" type="presParOf" srcId="{6E0FFC9F-15D3-4AF9-9863-F7E970C6857C}" destId="{AE417B8B-76C6-4A44-9B20-D55436921806}" srcOrd="1" destOrd="0" presId="urn:microsoft.com/office/officeart/2005/8/layout/cycle2"/>
    <dgm:cxn modelId="{C2FB27A4-6A5B-4316-961A-0D8B134DD032}" type="presParOf" srcId="{AE417B8B-76C6-4A44-9B20-D55436921806}" destId="{C1AF648E-FF83-44FF-83D8-B282283541EC}" srcOrd="0" destOrd="0" presId="urn:microsoft.com/office/officeart/2005/8/layout/cycle2"/>
    <dgm:cxn modelId="{5F0BAE47-8775-4347-BA22-E46BA32FBBE7}" type="presParOf" srcId="{6E0FFC9F-15D3-4AF9-9863-F7E970C6857C}" destId="{8E446E25-ED6B-471D-AC11-7910EAC7AFBF}" srcOrd="2" destOrd="0" presId="urn:microsoft.com/office/officeart/2005/8/layout/cycle2"/>
    <dgm:cxn modelId="{A672C74E-D75D-46CA-9500-0C7DC50BBC89}" type="presParOf" srcId="{6E0FFC9F-15D3-4AF9-9863-F7E970C6857C}" destId="{DCE51EE3-9FA9-4F01-BEC9-7BCA0A24BB62}" srcOrd="3" destOrd="0" presId="urn:microsoft.com/office/officeart/2005/8/layout/cycle2"/>
    <dgm:cxn modelId="{05E93C52-F1FF-4D6A-8812-4E1560D06E47}" type="presParOf" srcId="{DCE51EE3-9FA9-4F01-BEC9-7BCA0A24BB62}" destId="{A7B637BC-97D5-4A69-AC56-E02ED2CB86AA}" srcOrd="0" destOrd="0" presId="urn:microsoft.com/office/officeart/2005/8/layout/cycle2"/>
    <dgm:cxn modelId="{9748F4D1-669E-495C-8AB9-D451AEF27A9B}" type="presParOf" srcId="{6E0FFC9F-15D3-4AF9-9863-F7E970C6857C}" destId="{BE52F930-C068-4024-BFBB-A062191CAEED}" srcOrd="4" destOrd="0" presId="urn:microsoft.com/office/officeart/2005/8/layout/cycle2"/>
    <dgm:cxn modelId="{EFA20FEC-C29B-44C3-B8D1-11E494E39406}" type="presParOf" srcId="{6E0FFC9F-15D3-4AF9-9863-F7E970C6857C}" destId="{E6EB833C-EBF3-4834-A463-B8F6AEF09A7D}" srcOrd="5" destOrd="0" presId="urn:microsoft.com/office/officeart/2005/8/layout/cycle2"/>
    <dgm:cxn modelId="{704C1F4E-CBE9-45CA-B8F1-CE5A12BE9097}" type="presParOf" srcId="{E6EB833C-EBF3-4834-A463-B8F6AEF09A7D}" destId="{BB5A3193-801F-4FFF-AF5E-5E3B8DAF83FB}" srcOrd="0" destOrd="0" presId="urn:microsoft.com/office/officeart/2005/8/layout/cycle2"/>
    <dgm:cxn modelId="{E6B277A6-56A7-4547-ABAC-27EAB08DA155}" type="presParOf" srcId="{6E0FFC9F-15D3-4AF9-9863-F7E970C6857C}" destId="{7A30A5DC-A591-4D12-947C-429CC1029AED}" srcOrd="6" destOrd="0" presId="urn:microsoft.com/office/officeart/2005/8/layout/cycle2"/>
    <dgm:cxn modelId="{B789DCB4-002D-42ED-9DDF-6C76019F0BED}" type="presParOf" srcId="{6E0FFC9F-15D3-4AF9-9863-F7E970C6857C}" destId="{8AECE043-5A08-4A17-BDD3-6F1DAD7C853E}" srcOrd="7" destOrd="0" presId="urn:microsoft.com/office/officeart/2005/8/layout/cycle2"/>
    <dgm:cxn modelId="{E9D39E15-33E6-4C31-B63D-B9BFD103840D}" type="presParOf" srcId="{8AECE043-5A08-4A17-BDD3-6F1DAD7C853E}" destId="{C1965D09-451A-4985-B614-4A8315AB0DFB}" srcOrd="0" destOrd="0" presId="urn:microsoft.com/office/officeart/2005/8/layout/cycle2"/>
    <dgm:cxn modelId="{3056E47E-0248-41DA-9615-C3D328ACE655}" type="presParOf" srcId="{6E0FFC9F-15D3-4AF9-9863-F7E970C6857C}" destId="{087284FF-FC75-4128-8355-7C621D99E0CF}" srcOrd="8" destOrd="0" presId="urn:microsoft.com/office/officeart/2005/8/layout/cycle2"/>
    <dgm:cxn modelId="{9FB5E764-4169-40A0-95E0-B15C5A93BB71}" type="presParOf" srcId="{6E0FFC9F-15D3-4AF9-9863-F7E970C6857C}" destId="{33CBF268-4889-48AB-8444-6C096E0A0C49}" srcOrd="9" destOrd="0" presId="urn:microsoft.com/office/officeart/2005/8/layout/cycle2"/>
    <dgm:cxn modelId="{DC8B95F1-C6F3-43AD-8405-4FDE43E3C9A6}" type="presParOf" srcId="{33CBF268-4889-48AB-8444-6C096E0A0C49}" destId="{F26DFE5C-7E0F-4CF3-81CC-6957C1ED9E32}" srcOrd="0" destOrd="0" presId="urn:microsoft.com/office/officeart/2005/8/layout/cycle2"/>
    <dgm:cxn modelId="{5E6FD31F-92AE-4C51-9255-7EBD5EE3FFEC}" type="presParOf" srcId="{6E0FFC9F-15D3-4AF9-9863-F7E970C6857C}" destId="{F9A0706A-376C-4C89-9AAB-4A948CDE7D66}" srcOrd="10" destOrd="0" presId="urn:microsoft.com/office/officeart/2005/8/layout/cycle2"/>
    <dgm:cxn modelId="{62442DF0-86BA-43E9-8059-1399F1198DCB}" type="presParOf" srcId="{6E0FFC9F-15D3-4AF9-9863-F7E970C6857C}" destId="{D3C46890-C9B0-49A4-888F-587A8F48E1B2}" srcOrd="11" destOrd="0" presId="urn:microsoft.com/office/officeart/2005/8/layout/cycle2"/>
    <dgm:cxn modelId="{B319E8DC-E66A-44F4-A174-780505118180}" type="presParOf" srcId="{D3C46890-C9B0-49A4-888F-587A8F48E1B2}" destId="{96937675-D891-4683-8148-825F9EB4415C}" srcOrd="0" destOrd="0" presId="urn:microsoft.com/office/officeart/2005/8/layout/cycle2"/>
    <dgm:cxn modelId="{099C2DC1-3220-41E7-9C62-164C0CBE0479}" type="presParOf" srcId="{6E0FFC9F-15D3-4AF9-9863-F7E970C6857C}" destId="{BA06EE31-C920-44EB-8B6A-B682F61E7ADB}" srcOrd="12" destOrd="0" presId="urn:microsoft.com/office/officeart/2005/8/layout/cycle2"/>
    <dgm:cxn modelId="{8AC3E922-7643-4548-9853-9A0706B3ED7B}" type="presParOf" srcId="{6E0FFC9F-15D3-4AF9-9863-F7E970C6857C}" destId="{E00BD284-7679-426E-8B2D-E32D7BBE537A}" srcOrd="13" destOrd="0" presId="urn:microsoft.com/office/officeart/2005/8/layout/cycle2"/>
    <dgm:cxn modelId="{55248401-3FA6-40D0-A9B1-88A14D3A38E3}" type="presParOf" srcId="{E00BD284-7679-426E-8B2D-E32D7BBE537A}" destId="{0EA6E9C8-D0F9-49E7-975D-33A459923EE2}" srcOrd="0" destOrd="0" presId="urn:microsoft.com/office/officeart/2005/8/layout/cycle2"/>
    <dgm:cxn modelId="{9DBDEA8B-A796-4A04-B6F7-EE9973677996}" type="presParOf" srcId="{6E0FFC9F-15D3-4AF9-9863-F7E970C6857C}" destId="{DA21C334-05C4-41B1-A7D1-23EF26B6C8B0}" srcOrd="14" destOrd="0" presId="urn:microsoft.com/office/officeart/2005/8/layout/cycle2"/>
    <dgm:cxn modelId="{FD7E02BE-02D7-467A-AB6A-13FFA4834D98}" type="presParOf" srcId="{6E0FFC9F-15D3-4AF9-9863-F7E970C6857C}" destId="{A03F039F-0F98-45B3-BFBC-028CB8DB2FA6}" srcOrd="15" destOrd="0" presId="urn:microsoft.com/office/officeart/2005/8/layout/cycle2"/>
    <dgm:cxn modelId="{7534CB93-322E-4BCE-81C7-444C15C3CC0B}" type="presParOf" srcId="{A03F039F-0F98-45B3-BFBC-028CB8DB2FA6}" destId="{1193878D-6656-44E5-AA8E-4571FBEDB18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C4F0A9-98E2-4DB7-9536-F4118991718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FCF6C5D-0E22-4DED-B205-BB5BA9E86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Understanding</a:t>
          </a:r>
        </a:p>
      </dgm:t>
    </dgm:pt>
    <dgm:pt modelId="{C2FC9319-8924-42F4-B185-704BC33DBC74}" type="parTrans" cxnId="{450EE7EB-F8BB-46F1-BF7B-4647C1E9B993}">
      <dgm:prSet/>
      <dgm:spPr/>
      <dgm:t>
        <a:bodyPr/>
        <a:lstStyle/>
        <a:p>
          <a:endParaRPr lang="en-US"/>
        </a:p>
      </dgm:t>
    </dgm:pt>
    <dgm:pt modelId="{2DB08B56-1925-4D90-B61D-03259833CDA3}" type="sibTrans" cxnId="{450EE7EB-F8BB-46F1-BF7B-4647C1E9B9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6469D8-05CC-4958-A6E8-A61C083D2E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Exploration</a:t>
          </a:r>
        </a:p>
      </dgm:t>
    </dgm:pt>
    <dgm:pt modelId="{ED03C44A-FBFB-4AED-A93D-8769713CAA63}" type="parTrans" cxnId="{A107AFE0-B7C6-4C5D-BE21-4EAB3510B9F9}">
      <dgm:prSet/>
      <dgm:spPr/>
      <dgm:t>
        <a:bodyPr/>
        <a:lstStyle/>
        <a:p>
          <a:endParaRPr lang="en-US"/>
        </a:p>
      </dgm:t>
    </dgm:pt>
    <dgm:pt modelId="{6D96A964-38F3-4D0F-A644-3EF06C7EB59D}" type="sibTrans" cxnId="{A107AFE0-B7C6-4C5D-BE21-4EAB3510B9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D9238B-605F-4509-ACEE-D941F101F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Cleaning</a:t>
          </a:r>
        </a:p>
      </dgm:t>
    </dgm:pt>
    <dgm:pt modelId="{B5BDFA9B-175E-47FB-BBC9-961B85036020}" type="parTrans" cxnId="{48FBA39F-2338-4761-A3BC-47934634EFC7}">
      <dgm:prSet/>
      <dgm:spPr/>
      <dgm:t>
        <a:bodyPr/>
        <a:lstStyle/>
        <a:p>
          <a:endParaRPr lang="en-US"/>
        </a:p>
      </dgm:t>
    </dgm:pt>
    <dgm:pt modelId="{5F18690E-8554-404F-9E93-56B4C005DED0}" type="sibTrans" cxnId="{48FBA39F-2338-4761-A3BC-47934634EF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AF565A-44D9-435E-ADAA-211985A6F8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Engineering</a:t>
          </a:r>
        </a:p>
      </dgm:t>
    </dgm:pt>
    <dgm:pt modelId="{73E343FD-3E09-41CF-BB5E-6704DFEB6CED}" type="parTrans" cxnId="{20623790-4191-4C3B-AE54-2F5DA2E6F098}">
      <dgm:prSet/>
      <dgm:spPr/>
      <dgm:t>
        <a:bodyPr/>
        <a:lstStyle/>
        <a:p>
          <a:endParaRPr lang="en-US"/>
        </a:p>
      </dgm:t>
    </dgm:pt>
    <dgm:pt modelId="{D162049A-8E8E-4206-AB34-3CF23ABB5F36}" type="sibTrans" cxnId="{20623790-4191-4C3B-AE54-2F5DA2E6F0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7A4DA6-E3AB-4ED2-BABB-D3AD2A12CC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Analysis Questions </a:t>
          </a:r>
        </a:p>
      </dgm:t>
    </dgm:pt>
    <dgm:pt modelId="{F0C17DAB-C986-44AB-ABE9-EAA76AC953F2}" type="parTrans" cxnId="{5A416473-94A7-4816-ACC2-BE6EB1CF4239}">
      <dgm:prSet/>
      <dgm:spPr/>
      <dgm:t>
        <a:bodyPr/>
        <a:lstStyle/>
        <a:p>
          <a:endParaRPr lang="en-US"/>
        </a:p>
      </dgm:t>
    </dgm:pt>
    <dgm:pt modelId="{C8072A57-741B-4C85-89FA-F8B026123F72}" type="sibTrans" cxnId="{5A416473-94A7-4816-ACC2-BE6EB1CF4239}">
      <dgm:prSet/>
      <dgm:spPr/>
      <dgm:t>
        <a:bodyPr/>
        <a:lstStyle/>
        <a:p>
          <a:endParaRPr lang="en-US"/>
        </a:p>
      </dgm:t>
    </dgm:pt>
    <dgm:pt modelId="{67EF9935-3A2E-4EB5-B0E9-4974C12CE8D8}" type="pres">
      <dgm:prSet presAssocID="{B9C4F0A9-98E2-4DB7-9536-F41189917181}" presName="root" presStyleCnt="0">
        <dgm:presLayoutVars>
          <dgm:dir/>
          <dgm:resizeHandles val="exact"/>
        </dgm:presLayoutVars>
      </dgm:prSet>
      <dgm:spPr/>
    </dgm:pt>
    <dgm:pt modelId="{2146A501-3930-4B8B-A5EC-8F427A6FAC72}" type="pres">
      <dgm:prSet presAssocID="{B9C4F0A9-98E2-4DB7-9536-F41189917181}" presName="container" presStyleCnt="0">
        <dgm:presLayoutVars>
          <dgm:dir/>
          <dgm:resizeHandles val="exact"/>
        </dgm:presLayoutVars>
      </dgm:prSet>
      <dgm:spPr/>
    </dgm:pt>
    <dgm:pt modelId="{D97CC3B1-DACB-4A32-83A4-4487B59ED6DA}" type="pres">
      <dgm:prSet presAssocID="{1FCF6C5D-0E22-4DED-B205-BB5BA9E86DD9}" presName="compNode" presStyleCnt="0"/>
      <dgm:spPr/>
    </dgm:pt>
    <dgm:pt modelId="{69E355C7-210A-4861-8566-D799ADC91197}" type="pres">
      <dgm:prSet presAssocID="{1FCF6C5D-0E22-4DED-B205-BB5BA9E86DD9}" presName="iconBgRect" presStyleLbl="bgShp" presStyleIdx="0" presStyleCnt="5"/>
      <dgm:spPr/>
    </dgm:pt>
    <dgm:pt modelId="{10CC17C1-F4FA-4958-B4DA-176BC8C1D9EB}" type="pres">
      <dgm:prSet presAssocID="{1FCF6C5D-0E22-4DED-B205-BB5BA9E86D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B1B8FF8-F048-4233-8BD8-40A4811223A5}" type="pres">
      <dgm:prSet presAssocID="{1FCF6C5D-0E22-4DED-B205-BB5BA9E86DD9}" presName="spaceRect" presStyleCnt="0"/>
      <dgm:spPr/>
    </dgm:pt>
    <dgm:pt modelId="{32020723-6C45-4DF8-90EF-B963C23F6F0C}" type="pres">
      <dgm:prSet presAssocID="{1FCF6C5D-0E22-4DED-B205-BB5BA9E86DD9}" presName="textRect" presStyleLbl="revTx" presStyleIdx="0" presStyleCnt="5">
        <dgm:presLayoutVars>
          <dgm:chMax val="1"/>
          <dgm:chPref val="1"/>
        </dgm:presLayoutVars>
      </dgm:prSet>
      <dgm:spPr/>
    </dgm:pt>
    <dgm:pt modelId="{D585D427-3352-4D61-8766-4B032F853C05}" type="pres">
      <dgm:prSet presAssocID="{2DB08B56-1925-4D90-B61D-03259833CDA3}" presName="sibTrans" presStyleLbl="sibTrans2D1" presStyleIdx="0" presStyleCnt="0"/>
      <dgm:spPr/>
    </dgm:pt>
    <dgm:pt modelId="{44CB6242-D6A1-45D2-A12C-D3DDA36EA197}" type="pres">
      <dgm:prSet presAssocID="{A86469D8-05CC-4958-A6E8-A61C083D2E94}" presName="compNode" presStyleCnt="0"/>
      <dgm:spPr/>
    </dgm:pt>
    <dgm:pt modelId="{85A9A448-F77C-4CE0-9032-E6EBD9B74B51}" type="pres">
      <dgm:prSet presAssocID="{A86469D8-05CC-4958-A6E8-A61C083D2E94}" presName="iconBgRect" presStyleLbl="bgShp" presStyleIdx="1" presStyleCnt="5"/>
      <dgm:spPr/>
    </dgm:pt>
    <dgm:pt modelId="{DA555015-F235-4E4C-A4AC-CE6BC45DD037}" type="pres">
      <dgm:prSet presAssocID="{A86469D8-05CC-4958-A6E8-A61C083D2E9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قاعدة بيانات"/>
        </a:ext>
      </dgm:extLst>
    </dgm:pt>
    <dgm:pt modelId="{585D6C2B-010F-4B6C-A866-54E764CA590D}" type="pres">
      <dgm:prSet presAssocID="{A86469D8-05CC-4958-A6E8-A61C083D2E94}" presName="spaceRect" presStyleCnt="0"/>
      <dgm:spPr/>
    </dgm:pt>
    <dgm:pt modelId="{0A86274D-DA2F-41A0-AA88-E72E37FE4888}" type="pres">
      <dgm:prSet presAssocID="{A86469D8-05CC-4958-A6E8-A61C083D2E94}" presName="textRect" presStyleLbl="revTx" presStyleIdx="1" presStyleCnt="5">
        <dgm:presLayoutVars>
          <dgm:chMax val="1"/>
          <dgm:chPref val="1"/>
        </dgm:presLayoutVars>
      </dgm:prSet>
      <dgm:spPr/>
    </dgm:pt>
    <dgm:pt modelId="{F144FE54-3A12-4020-B949-D4879B4581C0}" type="pres">
      <dgm:prSet presAssocID="{6D96A964-38F3-4D0F-A644-3EF06C7EB59D}" presName="sibTrans" presStyleLbl="sibTrans2D1" presStyleIdx="0" presStyleCnt="0"/>
      <dgm:spPr/>
    </dgm:pt>
    <dgm:pt modelId="{61BD8945-4871-47F5-93AC-482C2470C4CB}" type="pres">
      <dgm:prSet presAssocID="{E4D9238B-605F-4509-ACEE-D941F101F0D2}" presName="compNode" presStyleCnt="0"/>
      <dgm:spPr/>
    </dgm:pt>
    <dgm:pt modelId="{B4E97470-49F0-43E8-8BDA-33EBA082443C}" type="pres">
      <dgm:prSet presAssocID="{E4D9238B-605F-4509-ACEE-D941F101F0D2}" presName="iconBgRect" presStyleLbl="bgShp" presStyleIdx="2" presStyleCnt="5"/>
      <dgm:spPr/>
    </dgm:pt>
    <dgm:pt modelId="{223AA92F-8E82-431E-84E1-D84938B743FE}" type="pres">
      <dgm:prSet presAssocID="{E4D9238B-605F-4509-ACEE-D941F101F0D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666E05B-41F7-4852-B066-D63A318F0711}" type="pres">
      <dgm:prSet presAssocID="{E4D9238B-605F-4509-ACEE-D941F101F0D2}" presName="spaceRect" presStyleCnt="0"/>
      <dgm:spPr/>
    </dgm:pt>
    <dgm:pt modelId="{00FB1CF0-8F97-4A8F-A493-52017D2CA82E}" type="pres">
      <dgm:prSet presAssocID="{E4D9238B-605F-4509-ACEE-D941F101F0D2}" presName="textRect" presStyleLbl="revTx" presStyleIdx="2" presStyleCnt="5">
        <dgm:presLayoutVars>
          <dgm:chMax val="1"/>
          <dgm:chPref val="1"/>
        </dgm:presLayoutVars>
      </dgm:prSet>
      <dgm:spPr/>
    </dgm:pt>
    <dgm:pt modelId="{1297D6E3-7346-454C-86D1-688307BC0CE5}" type="pres">
      <dgm:prSet presAssocID="{5F18690E-8554-404F-9E93-56B4C005DED0}" presName="sibTrans" presStyleLbl="sibTrans2D1" presStyleIdx="0" presStyleCnt="0"/>
      <dgm:spPr/>
    </dgm:pt>
    <dgm:pt modelId="{F670DC24-427B-4704-B634-009DC224EC49}" type="pres">
      <dgm:prSet presAssocID="{6CAF565A-44D9-435E-ADAA-211985A6F80A}" presName="compNode" presStyleCnt="0"/>
      <dgm:spPr/>
    </dgm:pt>
    <dgm:pt modelId="{2AB86BD5-C5A9-450E-B07A-F6CF881268FA}" type="pres">
      <dgm:prSet presAssocID="{6CAF565A-44D9-435E-ADAA-211985A6F80A}" presName="iconBgRect" presStyleLbl="bgShp" presStyleIdx="3" presStyleCnt="5"/>
      <dgm:spPr/>
    </dgm:pt>
    <dgm:pt modelId="{09BEE5E1-E49B-4BDF-8958-E6076856D733}" type="pres">
      <dgm:prSet presAssocID="{6CAF565A-44D9-435E-ADAA-211985A6F80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تروس"/>
        </a:ext>
      </dgm:extLst>
    </dgm:pt>
    <dgm:pt modelId="{02AFE0B6-A272-40F2-9390-7F11229D5DA5}" type="pres">
      <dgm:prSet presAssocID="{6CAF565A-44D9-435E-ADAA-211985A6F80A}" presName="spaceRect" presStyleCnt="0"/>
      <dgm:spPr/>
    </dgm:pt>
    <dgm:pt modelId="{1AB2047A-8580-4148-B75B-6B84E438BDDA}" type="pres">
      <dgm:prSet presAssocID="{6CAF565A-44D9-435E-ADAA-211985A6F80A}" presName="textRect" presStyleLbl="revTx" presStyleIdx="3" presStyleCnt="5">
        <dgm:presLayoutVars>
          <dgm:chMax val="1"/>
          <dgm:chPref val="1"/>
        </dgm:presLayoutVars>
      </dgm:prSet>
      <dgm:spPr/>
    </dgm:pt>
    <dgm:pt modelId="{E9C3A31F-2354-495B-B630-56C4B969EBDE}" type="pres">
      <dgm:prSet presAssocID="{D162049A-8E8E-4206-AB34-3CF23ABB5F36}" presName="sibTrans" presStyleLbl="sibTrans2D1" presStyleIdx="0" presStyleCnt="0"/>
      <dgm:spPr/>
    </dgm:pt>
    <dgm:pt modelId="{DE8AA906-1F5D-4A7B-94F5-366565E2AE9D}" type="pres">
      <dgm:prSet presAssocID="{B77A4DA6-E3AB-4ED2-BABB-D3AD2A12CC20}" presName="compNode" presStyleCnt="0"/>
      <dgm:spPr/>
    </dgm:pt>
    <dgm:pt modelId="{632FE338-6B02-4A9B-8305-B72016126792}" type="pres">
      <dgm:prSet presAssocID="{B77A4DA6-E3AB-4ED2-BABB-D3AD2A12CC20}" presName="iconBgRect" presStyleLbl="bgShp" presStyleIdx="4" presStyleCnt="5"/>
      <dgm:spPr/>
    </dgm:pt>
    <dgm:pt modelId="{F95B3C0F-EB5E-469A-9F04-930A69903130}" type="pres">
      <dgm:prSet presAssocID="{B77A4DA6-E3AB-4ED2-BABB-D3AD2A12CC2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18FDC299-4497-478A-86EC-E01BFEAE96DC}" type="pres">
      <dgm:prSet presAssocID="{B77A4DA6-E3AB-4ED2-BABB-D3AD2A12CC20}" presName="spaceRect" presStyleCnt="0"/>
      <dgm:spPr/>
    </dgm:pt>
    <dgm:pt modelId="{2843BD5A-4BF6-4732-915D-B2BE199C7D56}" type="pres">
      <dgm:prSet presAssocID="{B77A4DA6-E3AB-4ED2-BABB-D3AD2A12CC2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929BA1F-360E-42C4-B4AC-6E74BD275DAA}" type="presOf" srcId="{6CAF565A-44D9-435E-ADAA-211985A6F80A}" destId="{1AB2047A-8580-4148-B75B-6B84E438BDDA}" srcOrd="0" destOrd="0" presId="urn:microsoft.com/office/officeart/2018/2/layout/IconCircleList"/>
    <dgm:cxn modelId="{4C61CB63-5642-48DD-A568-13C0D29A6241}" type="presOf" srcId="{6D96A964-38F3-4D0F-A644-3EF06C7EB59D}" destId="{F144FE54-3A12-4020-B949-D4879B4581C0}" srcOrd="0" destOrd="0" presId="urn:microsoft.com/office/officeart/2018/2/layout/IconCircleList"/>
    <dgm:cxn modelId="{294BC372-159E-4418-9C45-3E5BCCFB6C3D}" type="presOf" srcId="{B77A4DA6-E3AB-4ED2-BABB-D3AD2A12CC20}" destId="{2843BD5A-4BF6-4732-915D-B2BE199C7D56}" srcOrd="0" destOrd="0" presId="urn:microsoft.com/office/officeart/2018/2/layout/IconCircleList"/>
    <dgm:cxn modelId="{5A416473-94A7-4816-ACC2-BE6EB1CF4239}" srcId="{B9C4F0A9-98E2-4DB7-9536-F41189917181}" destId="{B77A4DA6-E3AB-4ED2-BABB-D3AD2A12CC20}" srcOrd="4" destOrd="0" parTransId="{F0C17DAB-C986-44AB-ABE9-EAA76AC953F2}" sibTransId="{C8072A57-741B-4C85-89FA-F8B026123F72}"/>
    <dgm:cxn modelId="{70C15355-D5CA-4C9E-89FB-B5611B2AB9EB}" type="presOf" srcId="{1FCF6C5D-0E22-4DED-B205-BB5BA9E86DD9}" destId="{32020723-6C45-4DF8-90EF-B963C23F6F0C}" srcOrd="0" destOrd="0" presId="urn:microsoft.com/office/officeart/2018/2/layout/IconCircleList"/>
    <dgm:cxn modelId="{3BCE0F7C-839D-4584-A13B-20BB078C42BE}" type="presOf" srcId="{D162049A-8E8E-4206-AB34-3CF23ABB5F36}" destId="{E9C3A31F-2354-495B-B630-56C4B969EBDE}" srcOrd="0" destOrd="0" presId="urn:microsoft.com/office/officeart/2018/2/layout/IconCircleList"/>
    <dgm:cxn modelId="{20623790-4191-4C3B-AE54-2F5DA2E6F098}" srcId="{B9C4F0A9-98E2-4DB7-9536-F41189917181}" destId="{6CAF565A-44D9-435E-ADAA-211985A6F80A}" srcOrd="3" destOrd="0" parTransId="{73E343FD-3E09-41CF-BB5E-6704DFEB6CED}" sibTransId="{D162049A-8E8E-4206-AB34-3CF23ABB5F36}"/>
    <dgm:cxn modelId="{48FBA39F-2338-4761-A3BC-47934634EFC7}" srcId="{B9C4F0A9-98E2-4DB7-9536-F41189917181}" destId="{E4D9238B-605F-4509-ACEE-D941F101F0D2}" srcOrd="2" destOrd="0" parTransId="{B5BDFA9B-175E-47FB-BBC9-961B85036020}" sibTransId="{5F18690E-8554-404F-9E93-56B4C005DED0}"/>
    <dgm:cxn modelId="{EF7D7AB4-D340-4A45-BDBC-1667AB0329F6}" type="presOf" srcId="{B9C4F0A9-98E2-4DB7-9536-F41189917181}" destId="{67EF9935-3A2E-4EB5-B0E9-4974C12CE8D8}" srcOrd="0" destOrd="0" presId="urn:microsoft.com/office/officeart/2018/2/layout/IconCircleList"/>
    <dgm:cxn modelId="{A22D10B8-9067-45C1-A3DF-C60FE63B816C}" type="presOf" srcId="{2DB08B56-1925-4D90-B61D-03259833CDA3}" destId="{D585D427-3352-4D61-8766-4B032F853C05}" srcOrd="0" destOrd="0" presId="urn:microsoft.com/office/officeart/2018/2/layout/IconCircleList"/>
    <dgm:cxn modelId="{A0C882C2-B3D2-49F3-A945-0E85DEF537DF}" type="presOf" srcId="{5F18690E-8554-404F-9E93-56B4C005DED0}" destId="{1297D6E3-7346-454C-86D1-688307BC0CE5}" srcOrd="0" destOrd="0" presId="urn:microsoft.com/office/officeart/2018/2/layout/IconCircleList"/>
    <dgm:cxn modelId="{B7E3B2D5-1215-4B3A-A894-B176D58779D5}" type="presOf" srcId="{E4D9238B-605F-4509-ACEE-D941F101F0D2}" destId="{00FB1CF0-8F97-4A8F-A493-52017D2CA82E}" srcOrd="0" destOrd="0" presId="urn:microsoft.com/office/officeart/2018/2/layout/IconCircleList"/>
    <dgm:cxn modelId="{A107AFE0-B7C6-4C5D-BE21-4EAB3510B9F9}" srcId="{B9C4F0A9-98E2-4DB7-9536-F41189917181}" destId="{A86469D8-05CC-4958-A6E8-A61C083D2E94}" srcOrd="1" destOrd="0" parTransId="{ED03C44A-FBFB-4AED-A93D-8769713CAA63}" sibTransId="{6D96A964-38F3-4D0F-A644-3EF06C7EB59D}"/>
    <dgm:cxn modelId="{450EE7EB-F8BB-46F1-BF7B-4647C1E9B993}" srcId="{B9C4F0A9-98E2-4DB7-9536-F41189917181}" destId="{1FCF6C5D-0E22-4DED-B205-BB5BA9E86DD9}" srcOrd="0" destOrd="0" parTransId="{C2FC9319-8924-42F4-B185-704BC33DBC74}" sibTransId="{2DB08B56-1925-4D90-B61D-03259833CDA3}"/>
    <dgm:cxn modelId="{60E48BF5-816B-4E83-B6F3-4E4BB7660AE6}" type="presOf" srcId="{A86469D8-05CC-4958-A6E8-A61C083D2E94}" destId="{0A86274D-DA2F-41A0-AA88-E72E37FE4888}" srcOrd="0" destOrd="0" presId="urn:microsoft.com/office/officeart/2018/2/layout/IconCircleList"/>
    <dgm:cxn modelId="{28E760E6-ACBF-4D21-95C4-A9E57A7CCD14}" type="presParOf" srcId="{67EF9935-3A2E-4EB5-B0E9-4974C12CE8D8}" destId="{2146A501-3930-4B8B-A5EC-8F427A6FAC72}" srcOrd="0" destOrd="0" presId="urn:microsoft.com/office/officeart/2018/2/layout/IconCircleList"/>
    <dgm:cxn modelId="{80EF7090-3561-4E06-B5B6-5084F392309E}" type="presParOf" srcId="{2146A501-3930-4B8B-A5EC-8F427A6FAC72}" destId="{D97CC3B1-DACB-4A32-83A4-4487B59ED6DA}" srcOrd="0" destOrd="0" presId="urn:microsoft.com/office/officeart/2018/2/layout/IconCircleList"/>
    <dgm:cxn modelId="{347DFEA0-417F-495F-9E4C-A52F7A1399AA}" type="presParOf" srcId="{D97CC3B1-DACB-4A32-83A4-4487B59ED6DA}" destId="{69E355C7-210A-4861-8566-D799ADC91197}" srcOrd="0" destOrd="0" presId="urn:microsoft.com/office/officeart/2018/2/layout/IconCircleList"/>
    <dgm:cxn modelId="{24C5BE53-3B9B-48B8-B9D2-DBA761729E2F}" type="presParOf" srcId="{D97CC3B1-DACB-4A32-83A4-4487B59ED6DA}" destId="{10CC17C1-F4FA-4958-B4DA-176BC8C1D9EB}" srcOrd="1" destOrd="0" presId="urn:microsoft.com/office/officeart/2018/2/layout/IconCircleList"/>
    <dgm:cxn modelId="{4C6D5825-C804-4B43-AAB3-95C600106090}" type="presParOf" srcId="{D97CC3B1-DACB-4A32-83A4-4487B59ED6DA}" destId="{EB1B8FF8-F048-4233-8BD8-40A4811223A5}" srcOrd="2" destOrd="0" presId="urn:microsoft.com/office/officeart/2018/2/layout/IconCircleList"/>
    <dgm:cxn modelId="{A2F6CAAD-3266-40BC-8AB8-E93889E59FC1}" type="presParOf" srcId="{D97CC3B1-DACB-4A32-83A4-4487B59ED6DA}" destId="{32020723-6C45-4DF8-90EF-B963C23F6F0C}" srcOrd="3" destOrd="0" presId="urn:microsoft.com/office/officeart/2018/2/layout/IconCircleList"/>
    <dgm:cxn modelId="{C9EEBE86-595C-4EE4-B229-569DDD393302}" type="presParOf" srcId="{2146A501-3930-4B8B-A5EC-8F427A6FAC72}" destId="{D585D427-3352-4D61-8766-4B032F853C05}" srcOrd="1" destOrd="0" presId="urn:microsoft.com/office/officeart/2018/2/layout/IconCircleList"/>
    <dgm:cxn modelId="{3DA6F3CF-AB67-4DC6-9D17-3C9673B3AE93}" type="presParOf" srcId="{2146A501-3930-4B8B-A5EC-8F427A6FAC72}" destId="{44CB6242-D6A1-45D2-A12C-D3DDA36EA197}" srcOrd="2" destOrd="0" presId="urn:microsoft.com/office/officeart/2018/2/layout/IconCircleList"/>
    <dgm:cxn modelId="{B9FCDC32-C965-4CDA-839B-E9E768C9A5C3}" type="presParOf" srcId="{44CB6242-D6A1-45D2-A12C-D3DDA36EA197}" destId="{85A9A448-F77C-4CE0-9032-E6EBD9B74B51}" srcOrd="0" destOrd="0" presId="urn:microsoft.com/office/officeart/2018/2/layout/IconCircleList"/>
    <dgm:cxn modelId="{A84348AB-E78A-4F89-A916-456485D81A8D}" type="presParOf" srcId="{44CB6242-D6A1-45D2-A12C-D3DDA36EA197}" destId="{DA555015-F235-4E4C-A4AC-CE6BC45DD037}" srcOrd="1" destOrd="0" presId="urn:microsoft.com/office/officeart/2018/2/layout/IconCircleList"/>
    <dgm:cxn modelId="{E60C15FB-DFC4-4DC2-A6BA-6CA9BB5E5A17}" type="presParOf" srcId="{44CB6242-D6A1-45D2-A12C-D3DDA36EA197}" destId="{585D6C2B-010F-4B6C-A866-54E764CA590D}" srcOrd="2" destOrd="0" presId="urn:microsoft.com/office/officeart/2018/2/layout/IconCircleList"/>
    <dgm:cxn modelId="{CA23CE4A-35F2-4840-9206-D317A4CA0053}" type="presParOf" srcId="{44CB6242-D6A1-45D2-A12C-D3DDA36EA197}" destId="{0A86274D-DA2F-41A0-AA88-E72E37FE4888}" srcOrd="3" destOrd="0" presId="urn:microsoft.com/office/officeart/2018/2/layout/IconCircleList"/>
    <dgm:cxn modelId="{3D316F47-70C9-42F5-B7F8-5B32F9EAFB53}" type="presParOf" srcId="{2146A501-3930-4B8B-A5EC-8F427A6FAC72}" destId="{F144FE54-3A12-4020-B949-D4879B4581C0}" srcOrd="3" destOrd="0" presId="urn:microsoft.com/office/officeart/2018/2/layout/IconCircleList"/>
    <dgm:cxn modelId="{1E4E7B82-2DA4-48EC-AB4E-AD105AF4EDFD}" type="presParOf" srcId="{2146A501-3930-4B8B-A5EC-8F427A6FAC72}" destId="{61BD8945-4871-47F5-93AC-482C2470C4CB}" srcOrd="4" destOrd="0" presId="urn:microsoft.com/office/officeart/2018/2/layout/IconCircleList"/>
    <dgm:cxn modelId="{0183363F-AF2D-4ADC-89DF-A33E4A237ACB}" type="presParOf" srcId="{61BD8945-4871-47F5-93AC-482C2470C4CB}" destId="{B4E97470-49F0-43E8-8BDA-33EBA082443C}" srcOrd="0" destOrd="0" presId="urn:microsoft.com/office/officeart/2018/2/layout/IconCircleList"/>
    <dgm:cxn modelId="{3CD95E8F-1D9F-4F25-80D4-B48B24FBC086}" type="presParOf" srcId="{61BD8945-4871-47F5-93AC-482C2470C4CB}" destId="{223AA92F-8E82-431E-84E1-D84938B743FE}" srcOrd="1" destOrd="0" presId="urn:microsoft.com/office/officeart/2018/2/layout/IconCircleList"/>
    <dgm:cxn modelId="{C32CAF5E-D455-43B9-8933-36ED280F33B2}" type="presParOf" srcId="{61BD8945-4871-47F5-93AC-482C2470C4CB}" destId="{D666E05B-41F7-4852-B066-D63A318F0711}" srcOrd="2" destOrd="0" presId="urn:microsoft.com/office/officeart/2018/2/layout/IconCircleList"/>
    <dgm:cxn modelId="{668DD4D1-850D-49CF-90F3-093CFE889A6D}" type="presParOf" srcId="{61BD8945-4871-47F5-93AC-482C2470C4CB}" destId="{00FB1CF0-8F97-4A8F-A493-52017D2CA82E}" srcOrd="3" destOrd="0" presId="urn:microsoft.com/office/officeart/2018/2/layout/IconCircleList"/>
    <dgm:cxn modelId="{EADBAAFA-1301-466E-9BCD-6271C5E7256C}" type="presParOf" srcId="{2146A501-3930-4B8B-A5EC-8F427A6FAC72}" destId="{1297D6E3-7346-454C-86D1-688307BC0CE5}" srcOrd="5" destOrd="0" presId="urn:microsoft.com/office/officeart/2018/2/layout/IconCircleList"/>
    <dgm:cxn modelId="{39F5E1CA-C68F-4530-BC42-4C1CEF4F6514}" type="presParOf" srcId="{2146A501-3930-4B8B-A5EC-8F427A6FAC72}" destId="{F670DC24-427B-4704-B634-009DC224EC49}" srcOrd="6" destOrd="0" presId="urn:microsoft.com/office/officeart/2018/2/layout/IconCircleList"/>
    <dgm:cxn modelId="{4564E685-F6C6-4B1B-B44A-C52B77DA7588}" type="presParOf" srcId="{F670DC24-427B-4704-B634-009DC224EC49}" destId="{2AB86BD5-C5A9-450E-B07A-F6CF881268FA}" srcOrd="0" destOrd="0" presId="urn:microsoft.com/office/officeart/2018/2/layout/IconCircleList"/>
    <dgm:cxn modelId="{F2DD1C4F-C91D-4DFE-BF69-CC7A47AA830F}" type="presParOf" srcId="{F670DC24-427B-4704-B634-009DC224EC49}" destId="{09BEE5E1-E49B-4BDF-8958-E6076856D733}" srcOrd="1" destOrd="0" presId="urn:microsoft.com/office/officeart/2018/2/layout/IconCircleList"/>
    <dgm:cxn modelId="{638FB316-2DE9-4A4B-8F30-65AD6C006BB3}" type="presParOf" srcId="{F670DC24-427B-4704-B634-009DC224EC49}" destId="{02AFE0B6-A272-40F2-9390-7F11229D5DA5}" srcOrd="2" destOrd="0" presId="urn:microsoft.com/office/officeart/2018/2/layout/IconCircleList"/>
    <dgm:cxn modelId="{39025074-FB80-4AF2-83CC-35F24C3321E1}" type="presParOf" srcId="{F670DC24-427B-4704-B634-009DC224EC49}" destId="{1AB2047A-8580-4148-B75B-6B84E438BDDA}" srcOrd="3" destOrd="0" presId="urn:microsoft.com/office/officeart/2018/2/layout/IconCircleList"/>
    <dgm:cxn modelId="{ED9C39A9-CE13-485C-B1B6-01A43B1F1747}" type="presParOf" srcId="{2146A501-3930-4B8B-A5EC-8F427A6FAC72}" destId="{E9C3A31F-2354-495B-B630-56C4B969EBDE}" srcOrd="7" destOrd="0" presId="urn:microsoft.com/office/officeart/2018/2/layout/IconCircleList"/>
    <dgm:cxn modelId="{461E6CC7-98ED-4B81-B61A-9BE446406206}" type="presParOf" srcId="{2146A501-3930-4B8B-A5EC-8F427A6FAC72}" destId="{DE8AA906-1F5D-4A7B-94F5-366565E2AE9D}" srcOrd="8" destOrd="0" presId="urn:microsoft.com/office/officeart/2018/2/layout/IconCircleList"/>
    <dgm:cxn modelId="{E8BC81DC-DB83-4591-A0FA-1F7DC2DC6036}" type="presParOf" srcId="{DE8AA906-1F5D-4A7B-94F5-366565E2AE9D}" destId="{632FE338-6B02-4A9B-8305-B72016126792}" srcOrd="0" destOrd="0" presId="urn:microsoft.com/office/officeart/2018/2/layout/IconCircleList"/>
    <dgm:cxn modelId="{E7014FA3-3E37-4DCE-BBF5-D3A799FA22EE}" type="presParOf" srcId="{DE8AA906-1F5D-4A7B-94F5-366565E2AE9D}" destId="{F95B3C0F-EB5E-469A-9F04-930A69903130}" srcOrd="1" destOrd="0" presId="urn:microsoft.com/office/officeart/2018/2/layout/IconCircleList"/>
    <dgm:cxn modelId="{0CEDAB33-34B0-4FD8-8CDA-1767B373A90A}" type="presParOf" srcId="{DE8AA906-1F5D-4A7B-94F5-366565E2AE9D}" destId="{18FDC299-4497-478A-86EC-E01BFEAE96DC}" srcOrd="2" destOrd="0" presId="urn:microsoft.com/office/officeart/2018/2/layout/IconCircleList"/>
    <dgm:cxn modelId="{EC853AD1-B005-4863-B26D-66C9FA9FA7C7}" type="presParOf" srcId="{DE8AA906-1F5D-4A7B-94F5-366565E2AE9D}" destId="{2843BD5A-4BF6-4732-915D-B2BE199C7D5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6F3016-451A-403F-B47A-A1101C570C8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773A79-B111-435C-B674-01BF359B91C0}">
      <dgm:prSet/>
      <dgm:spPr/>
      <dgm:t>
        <a:bodyPr/>
        <a:lstStyle/>
        <a:p>
          <a:r>
            <a:rPr lang="en-US"/>
            <a:t>correct or remove errors and inconsistencies in the data.</a:t>
          </a:r>
        </a:p>
      </dgm:t>
    </dgm:pt>
    <dgm:pt modelId="{CEB56640-E0C5-41A9-9BED-911C8903337A}" type="parTrans" cxnId="{7C3E3B18-AAE4-4432-AEAB-7603E1ADF7A7}">
      <dgm:prSet/>
      <dgm:spPr/>
      <dgm:t>
        <a:bodyPr/>
        <a:lstStyle/>
        <a:p>
          <a:endParaRPr lang="en-US"/>
        </a:p>
      </dgm:t>
    </dgm:pt>
    <dgm:pt modelId="{AAACBAD8-2372-4C30-994A-ED5F522D40F6}" type="sibTrans" cxnId="{7C3E3B18-AAE4-4432-AEAB-7603E1ADF7A7}">
      <dgm:prSet/>
      <dgm:spPr/>
      <dgm:t>
        <a:bodyPr/>
        <a:lstStyle/>
        <a:p>
          <a:endParaRPr lang="en-US"/>
        </a:p>
      </dgm:t>
    </dgm:pt>
    <dgm:pt modelId="{CD4BF78A-24B5-4161-9D9F-956272586C35}">
      <dgm:prSet/>
      <dgm:spPr/>
      <dgm:t>
        <a:bodyPr/>
        <a:lstStyle/>
        <a:p>
          <a:r>
            <a:rPr lang="en-US"/>
            <a:t>Handling </a:t>
          </a:r>
          <a:r>
            <a:rPr lang="en-US" b="1"/>
            <a:t>missing values</a:t>
          </a:r>
          <a:endParaRPr lang="en-US"/>
        </a:p>
      </dgm:t>
    </dgm:pt>
    <dgm:pt modelId="{BB0F830B-E738-4D72-AA99-3621A9B409BD}" type="parTrans" cxnId="{57815F8B-00F4-4E5F-810C-FFB2F0BB84FC}">
      <dgm:prSet/>
      <dgm:spPr/>
      <dgm:t>
        <a:bodyPr/>
        <a:lstStyle/>
        <a:p>
          <a:endParaRPr lang="en-US"/>
        </a:p>
      </dgm:t>
    </dgm:pt>
    <dgm:pt modelId="{D84AF16B-0246-4647-900E-1341E7CC8BC3}" type="sibTrans" cxnId="{57815F8B-00F4-4E5F-810C-FFB2F0BB84FC}">
      <dgm:prSet/>
      <dgm:spPr/>
      <dgm:t>
        <a:bodyPr/>
        <a:lstStyle/>
        <a:p>
          <a:endParaRPr lang="en-US"/>
        </a:p>
      </dgm:t>
    </dgm:pt>
    <dgm:pt modelId="{1D4C5563-B05A-490E-9641-9F1C06439D29}">
      <dgm:prSet/>
      <dgm:spPr/>
      <dgm:t>
        <a:bodyPr/>
        <a:lstStyle/>
        <a:p>
          <a:r>
            <a:rPr lang="en-US"/>
            <a:t>Removing </a:t>
          </a:r>
          <a:r>
            <a:rPr lang="en-US" b="1"/>
            <a:t>duplicates</a:t>
          </a:r>
          <a:endParaRPr lang="en-US"/>
        </a:p>
      </dgm:t>
    </dgm:pt>
    <dgm:pt modelId="{87A9F4C2-2D5A-4E23-BC6A-58B5DFB9964E}" type="parTrans" cxnId="{4330A101-44DF-442E-B205-EF16006ECF29}">
      <dgm:prSet/>
      <dgm:spPr/>
      <dgm:t>
        <a:bodyPr/>
        <a:lstStyle/>
        <a:p>
          <a:endParaRPr lang="en-US"/>
        </a:p>
      </dgm:t>
    </dgm:pt>
    <dgm:pt modelId="{86C5AA0A-F5BD-44E9-9925-5EB967FE4AC2}" type="sibTrans" cxnId="{4330A101-44DF-442E-B205-EF16006ECF29}">
      <dgm:prSet/>
      <dgm:spPr/>
      <dgm:t>
        <a:bodyPr/>
        <a:lstStyle/>
        <a:p>
          <a:endParaRPr lang="en-US"/>
        </a:p>
      </dgm:t>
    </dgm:pt>
    <dgm:pt modelId="{CC198745-6ECC-4DB1-AFE0-BCA5EEAC8AB1}">
      <dgm:prSet/>
      <dgm:spPr/>
      <dgm:t>
        <a:bodyPr/>
        <a:lstStyle/>
        <a:p>
          <a:r>
            <a:rPr lang="en-US"/>
            <a:t>Fixing </a:t>
          </a:r>
          <a:r>
            <a:rPr lang="en-US" b="1"/>
            <a:t>incorrect formats </a:t>
          </a:r>
          <a:r>
            <a:rPr lang="en-US"/>
            <a:t>or typos</a:t>
          </a:r>
        </a:p>
      </dgm:t>
    </dgm:pt>
    <dgm:pt modelId="{751F256A-83F1-49EB-97A0-7F5F1153A8E1}" type="parTrans" cxnId="{F4825610-9145-4EBB-98FC-148186468F82}">
      <dgm:prSet/>
      <dgm:spPr/>
      <dgm:t>
        <a:bodyPr/>
        <a:lstStyle/>
        <a:p>
          <a:endParaRPr lang="en-US"/>
        </a:p>
      </dgm:t>
    </dgm:pt>
    <dgm:pt modelId="{638F1D0F-F965-45FF-BA55-FC35F6554BE9}" type="sibTrans" cxnId="{F4825610-9145-4EBB-98FC-148186468F82}">
      <dgm:prSet/>
      <dgm:spPr/>
      <dgm:t>
        <a:bodyPr/>
        <a:lstStyle/>
        <a:p>
          <a:endParaRPr lang="en-US"/>
        </a:p>
      </dgm:t>
    </dgm:pt>
    <dgm:pt modelId="{1C833148-092B-4201-BCBE-2E0EBE9F9FF1}">
      <dgm:prSet/>
      <dgm:spPr/>
      <dgm:t>
        <a:bodyPr/>
        <a:lstStyle/>
        <a:p>
          <a:r>
            <a:rPr lang="en-US"/>
            <a:t>Standardizing </a:t>
          </a:r>
          <a:r>
            <a:rPr lang="en-US" b="1"/>
            <a:t>column names</a:t>
          </a:r>
          <a:r>
            <a:rPr lang="en-US"/>
            <a:t> and values</a:t>
          </a:r>
        </a:p>
      </dgm:t>
    </dgm:pt>
    <dgm:pt modelId="{4626A1C0-0162-4E0E-A09E-E46584F34285}" type="parTrans" cxnId="{A754A35A-483B-4774-B609-98024B00BC6D}">
      <dgm:prSet/>
      <dgm:spPr/>
      <dgm:t>
        <a:bodyPr/>
        <a:lstStyle/>
        <a:p>
          <a:endParaRPr lang="en-US"/>
        </a:p>
      </dgm:t>
    </dgm:pt>
    <dgm:pt modelId="{A27C475D-65AF-4825-8C75-5583EBB193C2}" type="sibTrans" cxnId="{A754A35A-483B-4774-B609-98024B00BC6D}">
      <dgm:prSet/>
      <dgm:spPr/>
      <dgm:t>
        <a:bodyPr/>
        <a:lstStyle/>
        <a:p>
          <a:endParaRPr lang="en-US"/>
        </a:p>
      </dgm:t>
    </dgm:pt>
    <dgm:pt modelId="{133C9CA1-13EC-49F7-8740-592E3FB0A61A}">
      <dgm:prSet/>
      <dgm:spPr/>
      <dgm:t>
        <a:bodyPr/>
        <a:lstStyle/>
        <a:p>
          <a:r>
            <a:rPr lang="en-US"/>
            <a:t>Correcting </a:t>
          </a:r>
          <a:r>
            <a:rPr lang="en-US" b="1"/>
            <a:t>data type issues</a:t>
          </a:r>
          <a:endParaRPr lang="en-US"/>
        </a:p>
      </dgm:t>
    </dgm:pt>
    <dgm:pt modelId="{35626674-5BBA-44A2-AC92-80F042EB756E}" type="parTrans" cxnId="{4B4C1F2B-DE50-4001-97F7-C57EBF0DEEA2}">
      <dgm:prSet/>
      <dgm:spPr/>
      <dgm:t>
        <a:bodyPr/>
        <a:lstStyle/>
        <a:p>
          <a:endParaRPr lang="en-US"/>
        </a:p>
      </dgm:t>
    </dgm:pt>
    <dgm:pt modelId="{9B58D5D3-DB53-4D9A-A122-83E85C7C90A1}" type="sibTrans" cxnId="{4B4C1F2B-DE50-4001-97F7-C57EBF0DEEA2}">
      <dgm:prSet/>
      <dgm:spPr/>
      <dgm:t>
        <a:bodyPr/>
        <a:lstStyle/>
        <a:p>
          <a:endParaRPr lang="en-US"/>
        </a:p>
      </dgm:t>
    </dgm:pt>
    <dgm:pt modelId="{EB120494-A620-4A13-97A3-C3AE7CE527E2}" type="pres">
      <dgm:prSet presAssocID="{E86F3016-451A-403F-B47A-A1101C570C8E}" presName="compositeShape" presStyleCnt="0">
        <dgm:presLayoutVars>
          <dgm:chMax val="7"/>
          <dgm:dir/>
          <dgm:resizeHandles val="exact"/>
        </dgm:presLayoutVars>
      </dgm:prSet>
      <dgm:spPr/>
    </dgm:pt>
    <dgm:pt modelId="{F7A940BD-7476-4D26-A7FC-05F0E7CA721B}" type="pres">
      <dgm:prSet presAssocID="{E86F3016-451A-403F-B47A-A1101C570C8E}" presName="wedge1" presStyleLbl="node1" presStyleIdx="0" presStyleCnt="6"/>
      <dgm:spPr/>
    </dgm:pt>
    <dgm:pt modelId="{8A75E29D-27D3-428E-A85A-79E4883FBAA5}" type="pres">
      <dgm:prSet presAssocID="{E86F3016-451A-403F-B47A-A1101C570C8E}" presName="dummy1a" presStyleCnt="0"/>
      <dgm:spPr/>
    </dgm:pt>
    <dgm:pt modelId="{F77B8F37-C596-4ABB-A8FA-664ACD79F399}" type="pres">
      <dgm:prSet presAssocID="{E86F3016-451A-403F-B47A-A1101C570C8E}" presName="dummy1b" presStyleCnt="0"/>
      <dgm:spPr/>
    </dgm:pt>
    <dgm:pt modelId="{FD080693-72F2-45EA-9D5A-7EB6D6E070F2}" type="pres">
      <dgm:prSet presAssocID="{E86F3016-451A-403F-B47A-A1101C570C8E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1F86D82-238A-42F8-8261-C9F7A7095BB9}" type="pres">
      <dgm:prSet presAssocID="{E86F3016-451A-403F-B47A-A1101C570C8E}" presName="wedge2" presStyleLbl="node1" presStyleIdx="1" presStyleCnt="6"/>
      <dgm:spPr/>
    </dgm:pt>
    <dgm:pt modelId="{FD0C7D5D-DC1F-406E-B420-F882EBC31409}" type="pres">
      <dgm:prSet presAssocID="{E86F3016-451A-403F-B47A-A1101C570C8E}" presName="dummy2a" presStyleCnt="0"/>
      <dgm:spPr/>
    </dgm:pt>
    <dgm:pt modelId="{9137BAAA-A1B2-4B3D-BC5E-9CFE0DB54780}" type="pres">
      <dgm:prSet presAssocID="{E86F3016-451A-403F-B47A-A1101C570C8E}" presName="dummy2b" presStyleCnt="0"/>
      <dgm:spPr/>
    </dgm:pt>
    <dgm:pt modelId="{13D6EFBA-755B-4311-B3ED-D4618FA6A078}" type="pres">
      <dgm:prSet presAssocID="{E86F3016-451A-403F-B47A-A1101C570C8E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F69072E-4176-4188-B60D-9FE98FF88FBC}" type="pres">
      <dgm:prSet presAssocID="{E86F3016-451A-403F-B47A-A1101C570C8E}" presName="wedge3" presStyleLbl="node1" presStyleIdx="2" presStyleCnt="6"/>
      <dgm:spPr/>
    </dgm:pt>
    <dgm:pt modelId="{5139D7A0-E6E0-4A44-9CBD-6664F7146F80}" type="pres">
      <dgm:prSet presAssocID="{E86F3016-451A-403F-B47A-A1101C570C8E}" presName="dummy3a" presStyleCnt="0"/>
      <dgm:spPr/>
    </dgm:pt>
    <dgm:pt modelId="{C9585AD1-0D1C-49B6-A60B-DD51918ED12E}" type="pres">
      <dgm:prSet presAssocID="{E86F3016-451A-403F-B47A-A1101C570C8E}" presName="dummy3b" presStyleCnt="0"/>
      <dgm:spPr/>
    </dgm:pt>
    <dgm:pt modelId="{FAC18AA7-A4B9-465E-AE72-70BB9D432A3E}" type="pres">
      <dgm:prSet presAssocID="{E86F3016-451A-403F-B47A-A1101C570C8E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CB369F7F-9A63-4FE6-B652-8745F1A44C31}" type="pres">
      <dgm:prSet presAssocID="{E86F3016-451A-403F-B47A-A1101C570C8E}" presName="wedge4" presStyleLbl="node1" presStyleIdx="3" presStyleCnt="6"/>
      <dgm:spPr/>
    </dgm:pt>
    <dgm:pt modelId="{C4BC4445-38B5-4752-A23D-BE55D9E32E2A}" type="pres">
      <dgm:prSet presAssocID="{E86F3016-451A-403F-B47A-A1101C570C8E}" presName="dummy4a" presStyleCnt="0"/>
      <dgm:spPr/>
    </dgm:pt>
    <dgm:pt modelId="{4B34DEA4-DB93-4433-9C4F-A6B179EF219E}" type="pres">
      <dgm:prSet presAssocID="{E86F3016-451A-403F-B47A-A1101C570C8E}" presName="dummy4b" presStyleCnt="0"/>
      <dgm:spPr/>
    </dgm:pt>
    <dgm:pt modelId="{7ACD442B-5DD9-4046-8E49-6D0250848241}" type="pres">
      <dgm:prSet presAssocID="{E86F3016-451A-403F-B47A-A1101C570C8E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01AA2BD-1611-4254-A00D-8AD12077A7AE}" type="pres">
      <dgm:prSet presAssocID="{E86F3016-451A-403F-B47A-A1101C570C8E}" presName="wedge5" presStyleLbl="node1" presStyleIdx="4" presStyleCnt="6"/>
      <dgm:spPr/>
    </dgm:pt>
    <dgm:pt modelId="{804E599A-64ED-401B-AD74-11E3EEA527B2}" type="pres">
      <dgm:prSet presAssocID="{E86F3016-451A-403F-B47A-A1101C570C8E}" presName="dummy5a" presStyleCnt="0"/>
      <dgm:spPr/>
    </dgm:pt>
    <dgm:pt modelId="{4F193547-5684-43D8-8CDF-BA33F818047F}" type="pres">
      <dgm:prSet presAssocID="{E86F3016-451A-403F-B47A-A1101C570C8E}" presName="dummy5b" presStyleCnt="0"/>
      <dgm:spPr/>
    </dgm:pt>
    <dgm:pt modelId="{1D8EA629-CC7C-462C-A8B1-D1BCE1985E34}" type="pres">
      <dgm:prSet presAssocID="{E86F3016-451A-403F-B47A-A1101C570C8E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8182A2A-B7D4-4228-887B-F5E7453F8129}" type="pres">
      <dgm:prSet presAssocID="{E86F3016-451A-403F-B47A-A1101C570C8E}" presName="wedge6" presStyleLbl="node1" presStyleIdx="5" presStyleCnt="6"/>
      <dgm:spPr/>
    </dgm:pt>
    <dgm:pt modelId="{614CC59C-38FD-4866-9D11-0304FD7EF6C6}" type="pres">
      <dgm:prSet presAssocID="{E86F3016-451A-403F-B47A-A1101C570C8E}" presName="dummy6a" presStyleCnt="0"/>
      <dgm:spPr/>
    </dgm:pt>
    <dgm:pt modelId="{CD894313-5DC6-40D7-8B0E-CEF39BFA00C3}" type="pres">
      <dgm:prSet presAssocID="{E86F3016-451A-403F-B47A-A1101C570C8E}" presName="dummy6b" presStyleCnt="0"/>
      <dgm:spPr/>
    </dgm:pt>
    <dgm:pt modelId="{41B5CD94-ECCC-4660-B5A3-2D06D702A529}" type="pres">
      <dgm:prSet presAssocID="{E86F3016-451A-403F-B47A-A1101C570C8E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43228586-1DE7-43F6-9A23-7BD7AE751A67}" type="pres">
      <dgm:prSet presAssocID="{AAACBAD8-2372-4C30-994A-ED5F522D40F6}" presName="arrowWedge1" presStyleLbl="fgSibTrans2D1" presStyleIdx="0" presStyleCnt="6"/>
      <dgm:spPr/>
    </dgm:pt>
    <dgm:pt modelId="{C54296F6-835C-48B9-9D28-DAF76A0D7892}" type="pres">
      <dgm:prSet presAssocID="{D84AF16B-0246-4647-900E-1341E7CC8BC3}" presName="arrowWedge2" presStyleLbl="fgSibTrans2D1" presStyleIdx="1" presStyleCnt="6"/>
      <dgm:spPr/>
    </dgm:pt>
    <dgm:pt modelId="{DB4ED1AC-B437-4121-AB7B-477255DAE582}" type="pres">
      <dgm:prSet presAssocID="{86C5AA0A-F5BD-44E9-9925-5EB967FE4AC2}" presName="arrowWedge3" presStyleLbl="fgSibTrans2D1" presStyleIdx="2" presStyleCnt="6"/>
      <dgm:spPr/>
    </dgm:pt>
    <dgm:pt modelId="{F3891C09-1DC2-4E51-8BF5-829B045DF62F}" type="pres">
      <dgm:prSet presAssocID="{638F1D0F-F965-45FF-BA55-FC35F6554BE9}" presName="arrowWedge4" presStyleLbl="fgSibTrans2D1" presStyleIdx="3" presStyleCnt="6"/>
      <dgm:spPr/>
    </dgm:pt>
    <dgm:pt modelId="{1D200715-2583-4F25-B5B7-752E023C6771}" type="pres">
      <dgm:prSet presAssocID="{A27C475D-65AF-4825-8C75-5583EBB193C2}" presName="arrowWedge5" presStyleLbl="fgSibTrans2D1" presStyleIdx="4" presStyleCnt="6"/>
      <dgm:spPr/>
    </dgm:pt>
    <dgm:pt modelId="{FDC039BA-1D3B-487B-926A-0FE6F5EAEC21}" type="pres">
      <dgm:prSet presAssocID="{9B58D5D3-DB53-4D9A-A122-83E85C7C90A1}" presName="arrowWedge6" presStyleLbl="fgSibTrans2D1" presStyleIdx="5" presStyleCnt="6"/>
      <dgm:spPr/>
    </dgm:pt>
  </dgm:ptLst>
  <dgm:cxnLst>
    <dgm:cxn modelId="{4330A101-44DF-442E-B205-EF16006ECF29}" srcId="{E86F3016-451A-403F-B47A-A1101C570C8E}" destId="{1D4C5563-B05A-490E-9641-9F1C06439D29}" srcOrd="2" destOrd="0" parTransId="{87A9F4C2-2D5A-4E23-BC6A-58B5DFB9964E}" sibTransId="{86C5AA0A-F5BD-44E9-9925-5EB967FE4AC2}"/>
    <dgm:cxn modelId="{AD568A07-186F-4564-9B45-C5A44BD35F20}" type="presOf" srcId="{1D4C5563-B05A-490E-9641-9F1C06439D29}" destId="{FAC18AA7-A4B9-465E-AE72-70BB9D432A3E}" srcOrd="1" destOrd="0" presId="urn:microsoft.com/office/officeart/2005/8/layout/cycle8"/>
    <dgm:cxn modelId="{78783E0C-5E49-4C0E-AA87-FC5C1FE9F150}" type="presOf" srcId="{CC198745-6ECC-4DB1-AFE0-BCA5EEAC8AB1}" destId="{CB369F7F-9A63-4FE6-B652-8745F1A44C31}" srcOrd="0" destOrd="0" presId="urn:microsoft.com/office/officeart/2005/8/layout/cycle8"/>
    <dgm:cxn modelId="{F4825610-9145-4EBB-98FC-148186468F82}" srcId="{E86F3016-451A-403F-B47A-A1101C570C8E}" destId="{CC198745-6ECC-4DB1-AFE0-BCA5EEAC8AB1}" srcOrd="3" destOrd="0" parTransId="{751F256A-83F1-49EB-97A0-7F5F1153A8E1}" sibTransId="{638F1D0F-F965-45FF-BA55-FC35F6554BE9}"/>
    <dgm:cxn modelId="{52A8D510-860D-4BD1-BB02-9AA7052133A8}" type="presOf" srcId="{1C833148-092B-4201-BCBE-2E0EBE9F9FF1}" destId="{1D8EA629-CC7C-462C-A8B1-D1BCE1985E34}" srcOrd="1" destOrd="0" presId="urn:microsoft.com/office/officeart/2005/8/layout/cycle8"/>
    <dgm:cxn modelId="{7C3E3B18-AAE4-4432-AEAB-7603E1ADF7A7}" srcId="{E86F3016-451A-403F-B47A-A1101C570C8E}" destId="{C8773A79-B111-435C-B674-01BF359B91C0}" srcOrd="0" destOrd="0" parTransId="{CEB56640-E0C5-41A9-9BED-911C8903337A}" sibTransId="{AAACBAD8-2372-4C30-994A-ED5F522D40F6}"/>
    <dgm:cxn modelId="{4B4C1F2B-DE50-4001-97F7-C57EBF0DEEA2}" srcId="{E86F3016-451A-403F-B47A-A1101C570C8E}" destId="{133C9CA1-13EC-49F7-8740-592E3FB0A61A}" srcOrd="5" destOrd="0" parTransId="{35626674-5BBA-44A2-AC92-80F042EB756E}" sibTransId="{9B58D5D3-DB53-4D9A-A122-83E85C7C90A1}"/>
    <dgm:cxn modelId="{A5CE773F-AB62-4666-850E-ED8B1A3DCD7E}" type="presOf" srcId="{1C833148-092B-4201-BCBE-2E0EBE9F9FF1}" destId="{801AA2BD-1611-4254-A00D-8AD12077A7AE}" srcOrd="0" destOrd="0" presId="urn:microsoft.com/office/officeart/2005/8/layout/cycle8"/>
    <dgm:cxn modelId="{2B70906E-F730-47FF-BFEE-B035964E2C6E}" type="presOf" srcId="{CD4BF78A-24B5-4161-9D9F-956272586C35}" destId="{01F86D82-238A-42F8-8261-C9F7A7095BB9}" srcOrd="0" destOrd="0" presId="urn:microsoft.com/office/officeart/2005/8/layout/cycle8"/>
    <dgm:cxn modelId="{8A011557-B84E-4845-B65D-21F983D17B3C}" type="presOf" srcId="{133C9CA1-13EC-49F7-8740-592E3FB0A61A}" destId="{41B5CD94-ECCC-4660-B5A3-2D06D702A529}" srcOrd="1" destOrd="0" presId="urn:microsoft.com/office/officeart/2005/8/layout/cycle8"/>
    <dgm:cxn modelId="{A754A35A-483B-4774-B609-98024B00BC6D}" srcId="{E86F3016-451A-403F-B47A-A1101C570C8E}" destId="{1C833148-092B-4201-BCBE-2E0EBE9F9FF1}" srcOrd="4" destOrd="0" parTransId="{4626A1C0-0162-4E0E-A09E-E46584F34285}" sibTransId="{A27C475D-65AF-4825-8C75-5583EBB193C2}"/>
    <dgm:cxn modelId="{9289637E-79BD-4ED0-82DA-C0A89FEF21E7}" type="presOf" srcId="{1D4C5563-B05A-490E-9641-9F1C06439D29}" destId="{BF69072E-4176-4188-B60D-9FE98FF88FBC}" srcOrd="0" destOrd="0" presId="urn:microsoft.com/office/officeart/2005/8/layout/cycle8"/>
    <dgm:cxn modelId="{57815F8B-00F4-4E5F-810C-FFB2F0BB84FC}" srcId="{E86F3016-451A-403F-B47A-A1101C570C8E}" destId="{CD4BF78A-24B5-4161-9D9F-956272586C35}" srcOrd="1" destOrd="0" parTransId="{BB0F830B-E738-4D72-AA99-3621A9B409BD}" sibTransId="{D84AF16B-0246-4647-900E-1341E7CC8BC3}"/>
    <dgm:cxn modelId="{A65490A1-5B81-4FA6-A5D9-154383CBDCD2}" type="presOf" srcId="{CD4BF78A-24B5-4161-9D9F-956272586C35}" destId="{13D6EFBA-755B-4311-B3ED-D4618FA6A078}" srcOrd="1" destOrd="0" presId="urn:microsoft.com/office/officeart/2005/8/layout/cycle8"/>
    <dgm:cxn modelId="{EB3C3CA3-8525-47C7-867F-E29322E75711}" type="presOf" srcId="{E86F3016-451A-403F-B47A-A1101C570C8E}" destId="{EB120494-A620-4A13-97A3-C3AE7CE527E2}" srcOrd="0" destOrd="0" presId="urn:microsoft.com/office/officeart/2005/8/layout/cycle8"/>
    <dgm:cxn modelId="{6A8EEBB1-669F-4964-AE2F-1951CB1BFF41}" type="presOf" srcId="{133C9CA1-13EC-49F7-8740-592E3FB0A61A}" destId="{28182A2A-B7D4-4228-887B-F5E7453F8129}" srcOrd="0" destOrd="0" presId="urn:microsoft.com/office/officeart/2005/8/layout/cycle8"/>
    <dgm:cxn modelId="{01A82CB8-B3BB-46F0-9827-B54C99650338}" type="presOf" srcId="{CC198745-6ECC-4DB1-AFE0-BCA5EEAC8AB1}" destId="{7ACD442B-5DD9-4046-8E49-6D0250848241}" srcOrd="1" destOrd="0" presId="urn:microsoft.com/office/officeart/2005/8/layout/cycle8"/>
    <dgm:cxn modelId="{E79A86CC-388B-4B55-A96D-4AF8F29E0207}" type="presOf" srcId="{C8773A79-B111-435C-B674-01BF359B91C0}" destId="{F7A940BD-7476-4D26-A7FC-05F0E7CA721B}" srcOrd="0" destOrd="0" presId="urn:microsoft.com/office/officeart/2005/8/layout/cycle8"/>
    <dgm:cxn modelId="{D7441EDE-94A6-47D2-BA65-9472B0BA03C5}" type="presOf" srcId="{C8773A79-B111-435C-B674-01BF359B91C0}" destId="{FD080693-72F2-45EA-9D5A-7EB6D6E070F2}" srcOrd="1" destOrd="0" presId="urn:microsoft.com/office/officeart/2005/8/layout/cycle8"/>
    <dgm:cxn modelId="{A14BE030-059A-4197-A0B6-7F78BAC34C23}" type="presParOf" srcId="{EB120494-A620-4A13-97A3-C3AE7CE527E2}" destId="{F7A940BD-7476-4D26-A7FC-05F0E7CA721B}" srcOrd="0" destOrd="0" presId="urn:microsoft.com/office/officeart/2005/8/layout/cycle8"/>
    <dgm:cxn modelId="{28E16D95-3D33-4F22-BBFC-F6932E7B1179}" type="presParOf" srcId="{EB120494-A620-4A13-97A3-C3AE7CE527E2}" destId="{8A75E29D-27D3-428E-A85A-79E4883FBAA5}" srcOrd="1" destOrd="0" presId="urn:microsoft.com/office/officeart/2005/8/layout/cycle8"/>
    <dgm:cxn modelId="{A647D82C-F68E-4FA3-A5F6-53ADD6FD98D7}" type="presParOf" srcId="{EB120494-A620-4A13-97A3-C3AE7CE527E2}" destId="{F77B8F37-C596-4ABB-A8FA-664ACD79F399}" srcOrd="2" destOrd="0" presId="urn:microsoft.com/office/officeart/2005/8/layout/cycle8"/>
    <dgm:cxn modelId="{30253153-D793-47BC-B852-D32D362D451B}" type="presParOf" srcId="{EB120494-A620-4A13-97A3-C3AE7CE527E2}" destId="{FD080693-72F2-45EA-9D5A-7EB6D6E070F2}" srcOrd="3" destOrd="0" presId="urn:microsoft.com/office/officeart/2005/8/layout/cycle8"/>
    <dgm:cxn modelId="{4B15C103-7D6F-4177-855B-863CE43F3183}" type="presParOf" srcId="{EB120494-A620-4A13-97A3-C3AE7CE527E2}" destId="{01F86D82-238A-42F8-8261-C9F7A7095BB9}" srcOrd="4" destOrd="0" presId="urn:microsoft.com/office/officeart/2005/8/layout/cycle8"/>
    <dgm:cxn modelId="{79B7E6AE-E461-455A-B534-7447E8C81EE0}" type="presParOf" srcId="{EB120494-A620-4A13-97A3-C3AE7CE527E2}" destId="{FD0C7D5D-DC1F-406E-B420-F882EBC31409}" srcOrd="5" destOrd="0" presId="urn:microsoft.com/office/officeart/2005/8/layout/cycle8"/>
    <dgm:cxn modelId="{B7F913CF-8EED-4387-94E3-12454A49BE1E}" type="presParOf" srcId="{EB120494-A620-4A13-97A3-C3AE7CE527E2}" destId="{9137BAAA-A1B2-4B3D-BC5E-9CFE0DB54780}" srcOrd="6" destOrd="0" presId="urn:microsoft.com/office/officeart/2005/8/layout/cycle8"/>
    <dgm:cxn modelId="{46072396-C51B-4563-84E2-2015D2B7032E}" type="presParOf" srcId="{EB120494-A620-4A13-97A3-C3AE7CE527E2}" destId="{13D6EFBA-755B-4311-B3ED-D4618FA6A078}" srcOrd="7" destOrd="0" presId="urn:microsoft.com/office/officeart/2005/8/layout/cycle8"/>
    <dgm:cxn modelId="{CD1E75FE-CE13-4CBE-BD88-3D41E8F347FB}" type="presParOf" srcId="{EB120494-A620-4A13-97A3-C3AE7CE527E2}" destId="{BF69072E-4176-4188-B60D-9FE98FF88FBC}" srcOrd="8" destOrd="0" presId="urn:microsoft.com/office/officeart/2005/8/layout/cycle8"/>
    <dgm:cxn modelId="{7910891C-CA3E-4F6A-A08F-8F98BD5A8A66}" type="presParOf" srcId="{EB120494-A620-4A13-97A3-C3AE7CE527E2}" destId="{5139D7A0-E6E0-4A44-9CBD-6664F7146F80}" srcOrd="9" destOrd="0" presId="urn:microsoft.com/office/officeart/2005/8/layout/cycle8"/>
    <dgm:cxn modelId="{BEC64818-CC18-4906-B048-F5EE5099B1AA}" type="presParOf" srcId="{EB120494-A620-4A13-97A3-C3AE7CE527E2}" destId="{C9585AD1-0D1C-49B6-A60B-DD51918ED12E}" srcOrd="10" destOrd="0" presId="urn:microsoft.com/office/officeart/2005/8/layout/cycle8"/>
    <dgm:cxn modelId="{DF8097D3-9A3F-4517-A91B-EE65714517CE}" type="presParOf" srcId="{EB120494-A620-4A13-97A3-C3AE7CE527E2}" destId="{FAC18AA7-A4B9-465E-AE72-70BB9D432A3E}" srcOrd="11" destOrd="0" presId="urn:microsoft.com/office/officeart/2005/8/layout/cycle8"/>
    <dgm:cxn modelId="{D8FD11D9-B3E7-4E59-8E65-45FC45256942}" type="presParOf" srcId="{EB120494-A620-4A13-97A3-C3AE7CE527E2}" destId="{CB369F7F-9A63-4FE6-B652-8745F1A44C31}" srcOrd="12" destOrd="0" presId="urn:microsoft.com/office/officeart/2005/8/layout/cycle8"/>
    <dgm:cxn modelId="{4B36685E-AA29-452C-95EC-45D46260B727}" type="presParOf" srcId="{EB120494-A620-4A13-97A3-C3AE7CE527E2}" destId="{C4BC4445-38B5-4752-A23D-BE55D9E32E2A}" srcOrd="13" destOrd="0" presId="urn:microsoft.com/office/officeart/2005/8/layout/cycle8"/>
    <dgm:cxn modelId="{754DCAFA-7CA6-4A26-B481-DEEEB80F1227}" type="presParOf" srcId="{EB120494-A620-4A13-97A3-C3AE7CE527E2}" destId="{4B34DEA4-DB93-4433-9C4F-A6B179EF219E}" srcOrd="14" destOrd="0" presId="urn:microsoft.com/office/officeart/2005/8/layout/cycle8"/>
    <dgm:cxn modelId="{C77E0C86-C9FE-4BB7-83C6-E342890C4A0E}" type="presParOf" srcId="{EB120494-A620-4A13-97A3-C3AE7CE527E2}" destId="{7ACD442B-5DD9-4046-8E49-6D0250848241}" srcOrd="15" destOrd="0" presId="urn:microsoft.com/office/officeart/2005/8/layout/cycle8"/>
    <dgm:cxn modelId="{54252229-3BE4-4B3F-A43F-66D0F41D6F4C}" type="presParOf" srcId="{EB120494-A620-4A13-97A3-C3AE7CE527E2}" destId="{801AA2BD-1611-4254-A00D-8AD12077A7AE}" srcOrd="16" destOrd="0" presId="urn:microsoft.com/office/officeart/2005/8/layout/cycle8"/>
    <dgm:cxn modelId="{9AB2970E-F63E-41B8-8303-30D43697EE7F}" type="presParOf" srcId="{EB120494-A620-4A13-97A3-C3AE7CE527E2}" destId="{804E599A-64ED-401B-AD74-11E3EEA527B2}" srcOrd="17" destOrd="0" presId="urn:microsoft.com/office/officeart/2005/8/layout/cycle8"/>
    <dgm:cxn modelId="{863D013E-2F93-4400-8ACA-2711999B323A}" type="presParOf" srcId="{EB120494-A620-4A13-97A3-C3AE7CE527E2}" destId="{4F193547-5684-43D8-8CDF-BA33F818047F}" srcOrd="18" destOrd="0" presId="urn:microsoft.com/office/officeart/2005/8/layout/cycle8"/>
    <dgm:cxn modelId="{88D506B5-8193-478F-9FD6-A0D18F9FF4BC}" type="presParOf" srcId="{EB120494-A620-4A13-97A3-C3AE7CE527E2}" destId="{1D8EA629-CC7C-462C-A8B1-D1BCE1985E34}" srcOrd="19" destOrd="0" presId="urn:microsoft.com/office/officeart/2005/8/layout/cycle8"/>
    <dgm:cxn modelId="{DA627706-41C3-4791-A00E-BAD26A3CCC76}" type="presParOf" srcId="{EB120494-A620-4A13-97A3-C3AE7CE527E2}" destId="{28182A2A-B7D4-4228-887B-F5E7453F8129}" srcOrd="20" destOrd="0" presId="urn:microsoft.com/office/officeart/2005/8/layout/cycle8"/>
    <dgm:cxn modelId="{D63B9D75-7DCF-4381-9221-956A3FD2A70B}" type="presParOf" srcId="{EB120494-A620-4A13-97A3-C3AE7CE527E2}" destId="{614CC59C-38FD-4866-9D11-0304FD7EF6C6}" srcOrd="21" destOrd="0" presId="urn:microsoft.com/office/officeart/2005/8/layout/cycle8"/>
    <dgm:cxn modelId="{349D5DE7-2DCA-4675-8A51-214948E97096}" type="presParOf" srcId="{EB120494-A620-4A13-97A3-C3AE7CE527E2}" destId="{CD894313-5DC6-40D7-8B0E-CEF39BFA00C3}" srcOrd="22" destOrd="0" presId="urn:microsoft.com/office/officeart/2005/8/layout/cycle8"/>
    <dgm:cxn modelId="{904EACD8-E735-422B-912A-3522C239C3DD}" type="presParOf" srcId="{EB120494-A620-4A13-97A3-C3AE7CE527E2}" destId="{41B5CD94-ECCC-4660-B5A3-2D06D702A529}" srcOrd="23" destOrd="0" presId="urn:microsoft.com/office/officeart/2005/8/layout/cycle8"/>
    <dgm:cxn modelId="{59CE9C62-BE83-4B84-98BB-2B954FA1B99B}" type="presParOf" srcId="{EB120494-A620-4A13-97A3-C3AE7CE527E2}" destId="{43228586-1DE7-43F6-9A23-7BD7AE751A67}" srcOrd="24" destOrd="0" presId="urn:microsoft.com/office/officeart/2005/8/layout/cycle8"/>
    <dgm:cxn modelId="{11A7F638-EBFB-4473-B603-6C932BA465DA}" type="presParOf" srcId="{EB120494-A620-4A13-97A3-C3AE7CE527E2}" destId="{C54296F6-835C-48B9-9D28-DAF76A0D7892}" srcOrd="25" destOrd="0" presId="urn:microsoft.com/office/officeart/2005/8/layout/cycle8"/>
    <dgm:cxn modelId="{BBB58875-0249-4986-B863-1DBDB94333E3}" type="presParOf" srcId="{EB120494-A620-4A13-97A3-C3AE7CE527E2}" destId="{DB4ED1AC-B437-4121-AB7B-477255DAE582}" srcOrd="26" destOrd="0" presId="urn:microsoft.com/office/officeart/2005/8/layout/cycle8"/>
    <dgm:cxn modelId="{E6F09367-29E4-4393-8667-7932BA59DC8A}" type="presParOf" srcId="{EB120494-A620-4A13-97A3-C3AE7CE527E2}" destId="{F3891C09-1DC2-4E51-8BF5-829B045DF62F}" srcOrd="27" destOrd="0" presId="urn:microsoft.com/office/officeart/2005/8/layout/cycle8"/>
    <dgm:cxn modelId="{A11D6FD8-28E6-42B3-A252-20EB30E2A712}" type="presParOf" srcId="{EB120494-A620-4A13-97A3-C3AE7CE527E2}" destId="{1D200715-2583-4F25-B5B7-752E023C6771}" srcOrd="28" destOrd="0" presId="urn:microsoft.com/office/officeart/2005/8/layout/cycle8"/>
    <dgm:cxn modelId="{C1E3E9DD-CD75-4EDB-A14B-AB3C17F1BE80}" type="presParOf" srcId="{EB120494-A620-4A13-97A3-C3AE7CE527E2}" destId="{FDC039BA-1D3B-487B-926A-0FE6F5EAEC21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A85019-BA21-4E4A-A594-BFD6E98AF1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287D5B-01FD-4452-9ABD-4BBEDA7650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explore and visualize the data in order to discover patterns, relationships, and potential problems.</a:t>
          </a:r>
        </a:p>
      </dgm:t>
    </dgm:pt>
    <dgm:pt modelId="{9FCE2F9A-032F-4624-ACC6-CEDC4DB7B36F}" type="parTrans" cxnId="{D4B7D0F8-9C1B-49C7-A4C1-34AEF8017B9D}">
      <dgm:prSet/>
      <dgm:spPr/>
      <dgm:t>
        <a:bodyPr/>
        <a:lstStyle/>
        <a:p>
          <a:endParaRPr lang="en-US"/>
        </a:p>
      </dgm:t>
    </dgm:pt>
    <dgm:pt modelId="{74E560E0-D82E-4A57-B459-504CFB22ABF6}" type="sibTrans" cxnId="{D4B7D0F8-9C1B-49C7-A4C1-34AEF8017B9D}">
      <dgm:prSet/>
      <dgm:spPr/>
      <dgm:t>
        <a:bodyPr/>
        <a:lstStyle/>
        <a:p>
          <a:endParaRPr lang="en-US"/>
        </a:p>
      </dgm:t>
    </dgm:pt>
    <dgm:pt modelId="{45ED6161-9B0F-4ED2-9F8B-39DA220052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Summary statistics (mean, median, std)</a:t>
          </a:r>
        </a:p>
      </dgm:t>
    </dgm:pt>
    <dgm:pt modelId="{1781F5E2-66B9-4EAD-9B35-FD02EF9AE946}" type="parTrans" cxnId="{D18D873B-7709-4889-AF39-944E89567AFE}">
      <dgm:prSet/>
      <dgm:spPr/>
      <dgm:t>
        <a:bodyPr/>
        <a:lstStyle/>
        <a:p>
          <a:endParaRPr lang="en-US"/>
        </a:p>
      </dgm:t>
    </dgm:pt>
    <dgm:pt modelId="{5F66CDC5-1795-4DC8-BE30-74553E4583A7}" type="sibTrans" cxnId="{D18D873B-7709-4889-AF39-944E89567AFE}">
      <dgm:prSet/>
      <dgm:spPr/>
      <dgm:t>
        <a:bodyPr/>
        <a:lstStyle/>
        <a:p>
          <a:endParaRPr lang="en-US"/>
        </a:p>
      </dgm:t>
    </dgm:pt>
    <dgm:pt modelId="{90FC9518-5CAF-4427-A200-B446DB6560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Visualizations: histograms, scatter plots, box plots, etc.</a:t>
          </a:r>
        </a:p>
      </dgm:t>
    </dgm:pt>
    <dgm:pt modelId="{AC728028-443D-4F46-B949-7A5C8892521D}" type="parTrans" cxnId="{01BA7594-0B0E-4FAC-B7BD-F39400811A3A}">
      <dgm:prSet/>
      <dgm:spPr/>
      <dgm:t>
        <a:bodyPr/>
        <a:lstStyle/>
        <a:p>
          <a:endParaRPr lang="en-US"/>
        </a:p>
      </dgm:t>
    </dgm:pt>
    <dgm:pt modelId="{91610E15-D4FB-464B-A905-5241037453EE}" type="sibTrans" cxnId="{01BA7594-0B0E-4FAC-B7BD-F39400811A3A}">
      <dgm:prSet/>
      <dgm:spPr/>
      <dgm:t>
        <a:bodyPr/>
        <a:lstStyle/>
        <a:p>
          <a:endParaRPr lang="en-US"/>
        </a:p>
      </dgm:t>
    </dgm:pt>
    <dgm:pt modelId="{CD036199-183B-4446-BCB5-1B4A032159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Identifying outliers , correlations , and trends</a:t>
          </a:r>
        </a:p>
      </dgm:t>
    </dgm:pt>
    <dgm:pt modelId="{FF12D224-EAE3-41D3-A6C8-5A6A8CDC43FF}" type="parTrans" cxnId="{E58B2CD9-E41D-4A21-8AD1-88849670B1C9}">
      <dgm:prSet/>
      <dgm:spPr/>
      <dgm:t>
        <a:bodyPr/>
        <a:lstStyle/>
        <a:p>
          <a:endParaRPr lang="en-US"/>
        </a:p>
      </dgm:t>
    </dgm:pt>
    <dgm:pt modelId="{A849D9E5-E8A0-41EA-BABC-423F7550F211}" type="sibTrans" cxnId="{E58B2CD9-E41D-4A21-8AD1-88849670B1C9}">
      <dgm:prSet/>
      <dgm:spPr/>
      <dgm:t>
        <a:bodyPr/>
        <a:lstStyle/>
        <a:p>
          <a:endParaRPr lang="en-US"/>
        </a:p>
      </dgm:t>
    </dgm:pt>
    <dgm:pt modelId="{8F4169AC-D27F-40E5-8D3C-653F2489DE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Asking and answering initial business questions</a:t>
          </a:r>
        </a:p>
      </dgm:t>
    </dgm:pt>
    <dgm:pt modelId="{EE8D4571-2B2B-454E-B3B4-B3FD7D471794}" type="parTrans" cxnId="{C311B0B8-269F-4C92-9951-EA65556D5CE2}">
      <dgm:prSet/>
      <dgm:spPr/>
      <dgm:t>
        <a:bodyPr/>
        <a:lstStyle/>
        <a:p>
          <a:endParaRPr lang="en-US"/>
        </a:p>
      </dgm:t>
    </dgm:pt>
    <dgm:pt modelId="{651C182A-82ED-4DBD-B3D5-ACE353FDA8DD}" type="sibTrans" cxnId="{C311B0B8-269F-4C92-9951-EA65556D5CE2}">
      <dgm:prSet/>
      <dgm:spPr/>
      <dgm:t>
        <a:bodyPr/>
        <a:lstStyle/>
        <a:p>
          <a:endParaRPr lang="en-US"/>
        </a:p>
      </dgm:t>
    </dgm:pt>
    <dgm:pt modelId="{FE9459CD-7534-4167-97A0-D38F324C132E}" type="pres">
      <dgm:prSet presAssocID="{95A85019-BA21-4E4A-A594-BFD6E98AF11A}" presName="root" presStyleCnt="0">
        <dgm:presLayoutVars>
          <dgm:dir/>
          <dgm:resizeHandles val="exact"/>
        </dgm:presLayoutVars>
      </dgm:prSet>
      <dgm:spPr/>
    </dgm:pt>
    <dgm:pt modelId="{5D40B1B2-2ADE-4C79-BDE4-732B7F0187CB}" type="pres">
      <dgm:prSet presAssocID="{1E287D5B-01FD-4452-9ABD-4BBEDA7650E8}" presName="compNode" presStyleCnt="0"/>
      <dgm:spPr/>
    </dgm:pt>
    <dgm:pt modelId="{1B175253-4024-416E-A1CF-5602B1B14D04}" type="pres">
      <dgm:prSet presAssocID="{1E287D5B-01FD-4452-9ABD-4BBEDA7650E8}" presName="bgRect" presStyleLbl="bgShp" presStyleIdx="0" presStyleCnt="5"/>
      <dgm:spPr/>
    </dgm:pt>
    <dgm:pt modelId="{32A7A6F9-E6D1-468E-87DC-10A73ACEB241}" type="pres">
      <dgm:prSet presAssocID="{1E287D5B-01FD-4452-9ABD-4BBEDA7650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متاهة"/>
        </a:ext>
      </dgm:extLst>
    </dgm:pt>
    <dgm:pt modelId="{513681D7-C002-4C8D-985C-ACFFF1909879}" type="pres">
      <dgm:prSet presAssocID="{1E287D5B-01FD-4452-9ABD-4BBEDA7650E8}" presName="spaceRect" presStyleCnt="0"/>
      <dgm:spPr/>
    </dgm:pt>
    <dgm:pt modelId="{5E44A3F7-B711-45E9-B66A-E11EE507C895}" type="pres">
      <dgm:prSet presAssocID="{1E287D5B-01FD-4452-9ABD-4BBEDA7650E8}" presName="parTx" presStyleLbl="revTx" presStyleIdx="0" presStyleCnt="5">
        <dgm:presLayoutVars>
          <dgm:chMax val="0"/>
          <dgm:chPref val="0"/>
        </dgm:presLayoutVars>
      </dgm:prSet>
      <dgm:spPr/>
    </dgm:pt>
    <dgm:pt modelId="{B42F1272-4ED6-49E7-8F64-8C00C8BD916B}" type="pres">
      <dgm:prSet presAssocID="{74E560E0-D82E-4A57-B459-504CFB22ABF6}" presName="sibTrans" presStyleCnt="0"/>
      <dgm:spPr/>
    </dgm:pt>
    <dgm:pt modelId="{6345D752-85D2-4463-9AEB-9D15769D6F30}" type="pres">
      <dgm:prSet presAssocID="{45ED6161-9B0F-4ED2-9F8B-39DA22005212}" presName="compNode" presStyleCnt="0"/>
      <dgm:spPr/>
    </dgm:pt>
    <dgm:pt modelId="{6B3E5EC6-C03F-4230-8889-C80BAA073604}" type="pres">
      <dgm:prSet presAssocID="{45ED6161-9B0F-4ED2-9F8B-39DA22005212}" presName="bgRect" presStyleLbl="bgShp" presStyleIdx="1" presStyleCnt="5"/>
      <dgm:spPr/>
    </dgm:pt>
    <dgm:pt modelId="{DE9E4DC9-D03F-4D0C-949A-F18443E0C9D5}" type="pres">
      <dgm:prSet presAssocID="{45ED6161-9B0F-4ED2-9F8B-39DA220052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6D974726-1971-4322-B063-D787FCD76B0E}" type="pres">
      <dgm:prSet presAssocID="{45ED6161-9B0F-4ED2-9F8B-39DA22005212}" presName="spaceRect" presStyleCnt="0"/>
      <dgm:spPr/>
    </dgm:pt>
    <dgm:pt modelId="{FE2F2C42-C143-42B5-BACA-1989F033B3E2}" type="pres">
      <dgm:prSet presAssocID="{45ED6161-9B0F-4ED2-9F8B-39DA22005212}" presName="parTx" presStyleLbl="revTx" presStyleIdx="1" presStyleCnt="5">
        <dgm:presLayoutVars>
          <dgm:chMax val="0"/>
          <dgm:chPref val="0"/>
        </dgm:presLayoutVars>
      </dgm:prSet>
      <dgm:spPr/>
    </dgm:pt>
    <dgm:pt modelId="{6C6D383B-6BCD-4408-BAE4-F9FBE200B490}" type="pres">
      <dgm:prSet presAssocID="{5F66CDC5-1795-4DC8-BE30-74553E4583A7}" presName="sibTrans" presStyleCnt="0"/>
      <dgm:spPr/>
    </dgm:pt>
    <dgm:pt modelId="{4FB45093-0C38-4A86-B8F3-E178269C5207}" type="pres">
      <dgm:prSet presAssocID="{90FC9518-5CAF-4427-A200-B446DB65603D}" presName="compNode" presStyleCnt="0"/>
      <dgm:spPr/>
    </dgm:pt>
    <dgm:pt modelId="{9D9471F6-CC7F-4F11-8E5F-F4E74A65FA5B}" type="pres">
      <dgm:prSet presAssocID="{90FC9518-5CAF-4427-A200-B446DB65603D}" presName="bgRect" presStyleLbl="bgShp" presStyleIdx="2" presStyleCnt="5"/>
      <dgm:spPr/>
    </dgm:pt>
    <dgm:pt modelId="{7B57F24F-D4E9-4BC4-B888-4AB56F59F2FD}" type="pres">
      <dgm:prSet presAssocID="{90FC9518-5CAF-4427-A200-B446DB65603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إحصائيات"/>
        </a:ext>
      </dgm:extLst>
    </dgm:pt>
    <dgm:pt modelId="{1F9EF1AC-8E93-4877-9609-87A34B70B3AB}" type="pres">
      <dgm:prSet presAssocID="{90FC9518-5CAF-4427-A200-B446DB65603D}" presName="spaceRect" presStyleCnt="0"/>
      <dgm:spPr/>
    </dgm:pt>
    <dgm:pt modelId="{E01BCDB4-9810-475C-9455-785C10714F6F}" type="pres">
      <dgm:prSet presAssocID="{90FC9518-5CAF-4427-A200-B446DB65603D}" presName="parTx" presStyleLbl="revTx" presStyleIdx="2" presStyleCnt="5">
        <dgm:presLayoutVars>
          <dgm:chMax val="0"/>
          <dgm:chPref val="0"/>
        </dgm:presLayoutVars>
      </dgm:prSet>
      <dgm:spPr/>
    </dgm:pt>
    <dgm:pt modelId="{50B74576-F917-47B9-B219-466907B71B7B}" type="pres">
      <dgm:prSet presAssocID="{91610E15-D4FB-464B-A905-5241037453EE}" presName="sibTrans" presStyleCnt="0"/>
      <dgm:spPr/>
    </dgm:pt>
    <dgm:pt modelId="{0CDD20A6-9343-4E0E-8064-4393E85694CF}" type="pres">
      <dgm:prSet presAssocID="{CD036199-183B-4446-BCB5-1B4A032159E3}" presName="compNode" presStyleCnt="0"/>
      <dgm:spPr/>
    </dgm:pt>
    <dgm:pt modelId="{074975BF-55B7-421C-A99B-71E221130C8C}" type="pres">
      <dgm:prSet presAssocID="{CD036199-183B-4446-BCB5-1B4A032159E3}" presName="bgRect" presStyleLbl="bgShp" presStyleIdx="3" presStyleCnt="5"/>
      <dgm:spPr/>
    </dgm:pt>
    <dgm:pt modelId="{030A8FB0-82C8-4441-B2BD-F522D17B6251}" type="pres">
      <dgm:prSet presAssocID="{CD036199-183B-4446-BCB5-1B4A032159E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بحث"/>
        </a:ext>
      </dgm:extLst>
    </dgm:pt>
    <dgm:pt modelId="{3A81923D-ED71-4B16-BDA6-D8FD83FD4868}" type="pres">
      <dgm:prSet presAssocID="{CD036199-183B-4446-BCB5-1B4A032159E3}" presName="spaceRect" presStyleCnt="0"/>
      <dgm:spPr/>
    </dgm:pt>
    <dgm:pt modelId="{4AB7019E-FB6A-427E-A28A-ACA8914D7859}" type="pres">
      <dgm:prSet presAssocID="{CD036199-183B-4446-BCB5-1B4A032159E3}" presName="parTx" presStyleLbl="revTx" presStyleIdx="3" presStyleCnt="5">
        <dgm:presLayoutVars>
          <dgm:chMax val="0"/>
          <dgm:chPref val="0"/>
        </dgm:presLayoutVars>
      </dgm:prSet>
      <dgm:spPr/>
    </dgm:pt>
    <dgm:pt modelId="{F1CAC53F-2E15-495E-AD0D-2603FF436C9F}" type="pres">
      <dgm:prSet presAssocID="{A849D9E5-E8A0-41EA-BABC-423F7550F211}" presName="sibTrans" presStyleCnt="0"/>
      <dgm:spPr/>
    </dgm:pt>
    <dgm:pt modelId="{873C641C-35B2-41AD-B70C-9AAA7C9699C8}" type="pres">
      <dgm:prSet presAssocID="{8F4169AC-D27F-40E5-8D3C-653F2489DE16}" presName="compNode" presStyleCnt="0"/>
      <dgm:spPr/>
    </dgm:pt>
    <dgm:pt modelId="{5D9486C7-ED08-4119-B9DC-9BC896CFA2C5}" type="pres">
      <dgm:prSet presAssocID="{8F4169AC-D27F-40E5-8D3C-653F2489DE16}" presName="bgRect" presStyleLbl="bgShp" presStyleIdx="4" presStyleCnt="5"/>
      <dgm:spPr/>
    </dgm:pt>
    <dgm:pt modelId="{E647DCF0-255C-4BDD-A290-2DF566CA05E9}" type="pres">
      <dgm:prSet presAssocID="{8F4169AC-D27F-40E5-8D3C-653F2489DE1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C62AAEE-9BF2-49F0-A21A-D15F1AD0BAAC}" type="pres">
      <dgm:prSet presAssocID="{8F4169AC-D27F-40E5-8D3C-653F2489DE16}" presName="spaceRect" presStyleCnt="0"/>
      <dgm:spPr/>
    </dgm:pt>
    <dgm:pt modelId="{ACCA55C7-6ACF-4225-809C-455D911D1C63}" type="pres">
      <dgm:prSet presAssocID="{8F4169AC-D27F-40E5-8D3C-653F2489DE1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D20571E-5158-49BA-80FB-292F28CEE92A}" type="presOf" srcId="{90FC9518-5CAF-4427-A200-B446DB65603D}" destId="{E01BCDB4-9810-475C-9455-785C10714F6F}" srcOrd="0" destOrd="0" presId="urn:microsoft.com/office/officeart/2018/2/layout/IconVerticalSolidList"/>
    <dgm:cxn modelId="{D18D873B-7709-4889-AF39-944E89567AFE}" srcId="{95A85019-BA21-4E4A-A594-BFD6E98AF11A}" destId="{45ED6161-9B0F-4ED2-9F8B-39DA22005212}" srcOrd="1" destOrd="0" parTransId="{1781F5E2-66B9-4EAD-9B35-FD02EF9AE946}" sibTransId="{5F66CDC5-1795-4DC8-BE30-74553E4583A7}"/>
    <dgm:cxn modelId="{B6BD8869-77F6-4C56-B4DE-A9B6362B8780}" type="presOf" srcId="{CD036199-183B-4446-BCB5-1B4A032159E3}" destId="{4AB7019E-FB6A-427E-A28A-ACA8914D7859}" srcOrd="0" destOrd="0" presId="urn:microsoft.com/office/officeart/2018/2/layout/IconVerticalSolidList"/>
    <dgm:cxn modelId="{53854A56-1EC0-47F8-8F30-586BC740D3E7}" type="presOf" srcId="{1E287D5B-01FD-4452-9ABD-4BBEDA7650E8}" destId="{5E44A3F7-B711-45E9-B66A-E11EE507C895}" srcOrd="0" destOrd="0" presId="urn:microsoft.com/office/officeart/2018/2/layout/IconVerticalSolidList"/>
    <dgm:cxn modelId="{475BDF91-041D-4A79-8029-B5BB5B8881EC}" type="presOf" srcId="{95A85019-BA21-4E4A-A594-BFD6E98AF11A}" destId="{FE9459CD-7534-4167-97A0-D38F324C132E}" srcOrd="0" destOrd="0" presId="urn:microsoft.com/office/officeart/2018/2/layout/IconVerticalSolidList"/>
    <dgm:cxn modelId="{01BA7594-0B0E-4FAC-B7BD-F39400811A3A}" srcId="{95A85019-BA21-4E4A-A594-BFD6E98AF11A}" destId="{90FC9518-5CAF-4427-A200-B446DB65603D}" srcOrd="2" destOrd="0" parTransId="{AC728028-443D-4F46-B949-7A5C8892521D}" sibTransId="{91610E15-D4FB-464B-A905-5241037453EE}"/>
    <dgm:cxn modelId="{A237BAA0-4C11-4B6A-9C31-D2FF74D0D91F}" type="presOf" srcId="{45ED6161-9B0F-4ED2-9F8B-39DA22005212}" destId="{FE2F2C42-C143-42B5-BACA-1989F033B3E2}" srcOrd="0" destOrd="0" presId="urn:microsoft.com/office/officeart/2018/2/layout/IconVerticalSolidList"/>
    <dgm:cxn modelId="{B50196B1-A911-404D-84E0-A98F5663F33C}" type="presOf" srcId="{8F4169AC-D27F-40E5-8D3C-653F2489DE16}" destId="{ACCA55C7-6ACF-4225-809C-455D911D1C63}" srcOrd="0" destOrd="0" presId="urn:microsoft.com/office/officeart/2018/2/layout/IconVerticalSolidList"/>
    <dgm:cxn modelId="{C311B0B8-269F-4C92-9951-EA65556D5CE2}" srcId="{95A85019-BA21-4E4A-A594-BFD6E98AF11A}" destId="{8F4169AC-D27F-40E5-8D3C-653F2489DE16}" srcOrd="4" destOrd="0" parTransId="{EE8D4571-2B2B-454E-B3B4-B3FD7D471794}" sibTransId="{651C182A-82ED-4DBD-B3D5-ACE353FDA8DD}"/>
    <dgm:cxn modelId="{E58B2CD9-E41D-4A21-8AD1-88849670B1C9}" srcId="{95A85019-BA21-4E4A-A594-BFD6E98AF11A}" destId="{CD036199-183B-4446-BCB5-1B4A032159E3}" srcOrd="3" destOrd="0" parTransId="{FF12D224-EAE3-41D3-A6C8-5A6A8CDC43FF}" sibTransId="{A849D9E5-E8A0-41EA-BABC-423F7550F211}"/>
    <dgm:cxn modelId="{D4B7D0F8-9C1B-49C7-A4C1-34AEF8017B9D}" srcId="{95A85019-BA21-4E4A-A594-BFD6E98AF11A}" destId="{1E287D5B-01FD-4452-9ABD-4BBEDA7650E8}" srcOrd="0" destOrd="0" parTransId="{9FCE2F9A-032F-4624-ACC6-CEDC4DB7B36F}" sibTransId="{74E560E0-D82E-4A57-B459-504CFB22ABF6}"/>
    <dgm:cxn modelId="{479EF511-C976-4595-B66E-7DCBE856FCE2}" type="presParOf" srcId="{FE9459CD-7534-4167-97A0-D38F324C132E}" destId="{5D40B1B2-2ADE-4C79-BDE4-732B7F0187CB}" srcOrd="0" destOrd="0" presId="urn:microsoft.com/office/officeart/2018/2/layout/IconVerticalSolidList"/>
    <dgm:cxn modelId="{4D590FF2-42CF-472F-B376-BD72148F23CF}" type="presParOf" srcId="{5D40B1B2-2ADE-4C79-BDE4-732B7F0187CB}" destId="{1B175253-4024-416E-A1CF-5602B1B14D04}" srcOrd="0" destOrd="0" presId="urn:microsoft.com/office/officeart/2018/2/layout/IconVerticalSolidList"/>
    <dgm:cxn modelId="{7D84D199-3F05-444E-9648-11BCD54B62ED}" type="presParOf" srcId="{5D40B1B2-2ADE-4C79-BDE4-732B7F0187CB}" destId="{32A7A6F9-E6D1-468E-87DC-10A73ACEB241}" srcOrd="1" destOrd="0" presId="urn:microsoft.com/office/officeart/2018/2/layout/IconVerticalSolidList"/>
    <dgm:cxn modelId="{3A5460ED-E845-43F3-94E6-BA225ACF732B}" type="presParOf" srcId="{5D40B1B2-2ADE-4C79-BDE4-732B7F0187CB}" destId="{513681D7-C002-4C8D-985C-ACFFF1909879}" srcOrd="2" destOrd="0" presId="urn:microsoft.com/office/officeart/2018/2/layout/IconVerticalSolidList"/>
    <dgm:cxn modelId="{DFA16776-59CC-4660-A52A-9909E1C16F21}" type="presParOf" srcId="{5D40B1B2-2ADE-4C79-BDE4-732B7F0187CB}" destId="{5E44A3F7-B711-45E9-B66A-E11EE507C895}" srcOrd="3" destOrd="0" presId="urn:microsoft.com/office/officeart/2018/2/layout/IconVerticalSolidList"/>
    <dgm:cxn modelId="{BB68CE11-0418-47C1-8D0B-E99B77F78E20}" type="presParOf" srcId="{FE9459CD-7534-4167-97A0-D38F324C132E}" destId="{B42F1272-4ED6-49E7-8F64-8C00C8BD916B}" srcOrd="1" destOrd="0" presId="urn:microsoft.com/office/officeart/2018/2/layout/IconVerticalSolidList"/>
    <dgm:cxn modelId="{B98FC600-B57F-4F10-8988-0A6330825612}" type="presParOf" srcId="{FE9459CD-7534-4167-97A0-D38F324C132E}" destId="{6345D752-85D2-4463-9AEB-9D15769D6F30}" srcOrd="2" destOrd="0" presId="urn:microsoft.com/office/officeart/2018/2/layout/IconVerticalSolidList"/>
    <dgm:cxn modelId="{69A9FE89-988A-46C1-A2A4-A166A396E316}" type="presParOf" srcId="{6345D752-85D2-4463-9AEB-9D15769D6F30}" destId="{6B3E5EC6-C03F-4230-8889-C80BAA073604}" srcOrd="0" destOrd="0" presId="urn:microsoft.com/office/officeart/2018/2/layout/IconVerticalSolidList"/>
    <dgm:cxn modelId="{AAA3F439-C98D-41B2-B0F9-047981B811CF}" type="presParOf" srcId="{6345D752-85D2-4463-9AEB-9D15769D6F30}" destId="{DE9E4DC9-D03F-4D0C-949A-F18443E0C9D5}" srcOrd="1" destOrd="0" presId="urn:microsoft.com/office/officeart/2018/2/layout/IconVerticalSolidList"/>
    <dgm:cxn modelId="{E2C466F1-B602-4039-9672-DBA816686B7C}" type="presParOf" srcId="{6345D752-85D2-4463-9AEB-9D15769D6F30}" destId="{6D974726-1971-4322-B063-D787FCD76B0E}" srcOrd="2" destOrd="0" presId="urn:microsoft.com/office/officeart/2018/2/layout/IconVerticalSolidList"/>
    <dgm:cxn modelId="{A7FEEF33-2CD8-4186-AC51-BF6A08A849CD}" type="presParOf" srcId="{6345D752-85D2-4463-9AEB-9D15769D6F30}" destId="{FE2F2C42-C143-42B5-BACA-1989F033B3E2}" srcOrd="3" destOrd="0" presId="urn:microsoft.com/office/officeart/2018/2/layout/IconVerticalSolidList"/>
    <dgm:cxn modelId="{4E664DE5-58DC-4EDB-8BDC-894ED0971753}" type="presParOf" srcId="{FE9459CD-7534-4167-97A0-D38F324C132E}" destId="{6C6D383B-6BCD-4408-BAE4-F9FBE200B490}" srcOrd="3" destOrd="0" presId="urn:microsoft.com/office/officeart/2018/2/layout/IconVerticalSolidList"/>
    <dgm:cxn modelId="{57077FC4-D226-49DF-AA2B-4E7AD8E1C8E8}" type="presParOf" srcId="{FE9459CD-7534-4167-97A0-D38F324C132E}" destId="{4FB45093-0C38-4A86-B8F3-E178269C5207}" srcOrd="4" destOrd="0" presId="urn:microsoft.com/office/officeart/2018/2/layout/IconVerticalSolidList"/>
    <dgm:cxn modelId="{4AD24CD2-B14C-48E8-952E-88B44B667D79}" type="presParOf" srcId="{4FB45093-0C38-4A86-B8F3-E178269C5207}" destId="{9D9471F6-CC7F-4F11-8E5F-F4E74A65FA5B}" srcOrd="0" destOrd="0" presId="urn:microsoft.com/office/officeart/2018/2/layout/IconVerticalSolidList"/>
    <dgm:cxn modelId="{1F6E8E5F-A044-4C32-9096-B3378825D582}" type="presParOf" srcId="{4FB45093-0C38-4A86-B8F3-E178269C5207}" destId="{7B57F24F-D4E9-4BC4-B888-4AB56F59F2FD}" srcOrd="1" destOrd="0" presId="urn:microsoft.com/office/officeart/2018/2/layout/IconVerticalSolidList"/>
    <dgm:cxn modelId="{4510BBE8-4247-406D-85E3-80253B8445BD}" type="presParOf" srcId="{4FB45093-0C38-4A86-B8F3-E178269C5207}" destId="{1F9EF1AC-8E93-4877-9609-87A34B70B3AB}" srcOrd="2" destOrd="0" presId="urn:microsoft.com/office/officeart/2018/2/layout/IconVerticalSolidList"/>
    <dgm:cxn modelId="{F48EACF0-F839-44E7-A199-E0F2EC73458D}" type="presParOf" srcId="{4FB45093-0C38-4A86-B8F3-E178269C5207}" destId="{E01BCDB4-9810-475C-9455-785C10714F6F}" srcOrd="3" destOrd="0" presId="urn:microsoft.com/office/officeart/2018/2/layout/IconVerticalSolidList"/>
    <dgm:cxn modelId="{20905A86-7CF0-418C-98E9-4BDEA9AC2B72}" type="presParOf" srcId="{FE9459CD-7534-4167-97A0-D38F324C132E}" destId="{50B74576-F917-47B9-B219-466907B71B7B}" srcOrd="5" destOrd="0" presId="urn:microsoft.com/office/officeart/2018/2/layout/IconVerticalSolidList"/>
    <dgm:cxn modelId="{B3FC79C9-2D11-4301-8B4F-8449805AC1AD}" type="presParOf" srcId="{FE9459CD-7534-4167-97A0-D38F324C132E}" destId="{0CDD20A6-9343-4E0E-8064-4393E85694CF}" srcOrd="6" destOrd="0" presId="urn:microsoft.com/office/officeart/2018/2/layout/IconVerticalSolidList"/>
    <dgm:cxn modelId="{B124D349-6FF0-4B67-B1E2-778AEE1E4455}" type="presParOf" srcId="{0CDD20A6-9343-4E0E-8064-4393E85694CF}" destId="{074975BF-55B7-421C-A99B-71E221130C8C}" srcOrd="0" destOrd="0" presId="urn:microsoft.com/office/officeart/2018/2/layout/IconVerticalSolidList"/>
    <dgm:cxn modelId="{2DA3B7FD-A33E-46A6-B628-4DD060B5DEC3}" type="presParOf" srcId="{0CDD20A6-9343-4E0E-8064-4393E85694CF}" destId="{030A8FB0-82C8-4441-B2BD-F522D17B6251}" srcOrd="1" destOrd="0" presId="urn:microsoft.com/office/officeart/2018/2/layout/IconVerticalSolidList"/>
    <dgm:cxn modelId="{9CE9C500-A6CB-47EE-BAFD-C9762A79AF7A}" type="presParOf" srcId="{0CDD20A6-9343-4E0E-8064-4393E85694CF}" destId="{3A81923D-ED71-4B16-BDA6-D8FD83FD4868}" srcOrd="2" destOrd="0" presId="urn:microsoft.com/office/officeart/2018/2/layout/IconVerticalSolidList"/>
    <dgm:cxn modelId="{8AFCD346-5DEA-495E-BA71-F00934230EB7}" type="presParOf" srcId="{0CDD20A6-9343-4E0E-8064-4393E85694CF}" destId="{4AB7019E-FB6A-427E-A28A-ACA8914D7859}" srcOrd="3" destOrd="0" presId="urn:microsoft.com/office/officeart/2018/2/layout/IconVerticalSolidList"/>
    <dgm:cxn modelId="{48A13E5B-0535-46A6-AFA2-DEF1648EC29E}" type="presParOf" srcId="{FE9459CD-7534-4167-97A0-D38F324C132E}" destId="{F1CAC53F-2E15-495E-AD0D-2603FF436C9F}" srcOrd="7" destOrd="0" presId="urn:microsoft.com/office/officeart/2018/2/layout/IconVerticalSolidList"/>
    <dgm:cxn modelId="{BED533EF-3F32-4DEB-818E-B92F2F64F6D0}" type="presParOf" srcId="{FE9459CD-7534-4167-97A0-D38F324C132E}" destId="{873C641C-35B2-41AD-B70C-9AAA7C9699C8}" srcOrd="8" destOrd="0" presId="urn:microsoft.com/office/officeart/2018/2/layout/IconVerticalSolidList"/>
    <dgm:cxn modelId="{5A0D0B15-8678-425C-B763-BCBA1E68D174}" type="presParOf" srcId="{873C641C-35B2-41AD-B70C-9AAA7C9699C8}" destId="{5D9486C7-ED08-4119-B9DC-9BC896CFA2C5}" srcOrd="0" destOrd="0" presId="urn:microsoft.com/office/officeart/2018/2/layout/IconVerticalSolidList"/>
    <dgm:cxn modelId="{B8AE5592-D913-4932-A383-80C6B5CD9DFC}" type="presParOf" srcId="{873C641C-35B2-41AD-B70C-9AAA7C9699C8}" destId="{E647DCF0-255C-4BDD-A290-2DF566CA05E9}" srcOrd="1" destOrd="0" presId="urn:microsoft.com/office/officeart/2018/2/layout/IconVerticalSolidList"/>
    <dgm:cxn modelId="{A6FEC12F-5959-42AE-A7BE-4A1901A05620}" type="presParOf" srcId="{873C641C-35B2-41AD-B70C-9AAA7C9699C8}" destId="{DC62AAEE-9BF2-49F0-A21A-D15F1AD0BAAC}" srcOrd="2" destOrd="0" presId="urn:microsoft.com/office/officeart/2018/2/layout/IconVerticalSolidList"/>
    <dgm:cxn modelId="{25D56743-EF7F-40D9-AE4D-D452789246E0}" type="presParOf" srcId="{873C641C-35B2-41AD-B70C-9AAA7C9699C8}" destId="{ACCA55C7-6ACF-4225-809C-455D911D1C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3E0016-E722-43BA-AF47-75C874F409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C90413-5C15-49F1-A442-2D8345207C72}">
      <dgm:prSet/>
      <dgm:spPr/>
      <dgm:t>
        <a:bodyPr/>
        <a:lstStyle/>
        <a:p>
          <a:r>
            <a:rPr lang="en-US"/>
            <a:t>Missing Values .</a:t>
          </a:r>
        </a:p>
      </dgm:t>
    </dgm:pt>
    <dgm:pt modelId="{223E9B18-1950-4775-8203-54F7F6F23B34}" type="parTrans" cxnId="{32BCA444-EC31-4D5C-A190-47BEFA161C73}">
      <dgm:prSet/>
      <dgm:spPr/>
      <dgm:t>
        <a:bodyPr/>
        <a:lstStyle/>
        <a:p>
          <a:endParaRPr lang="en-US"/>
        </a:p>
      </dgm:t>
    </dgm:pt>
    <dgm:pt modelId="{79C1EBCD-373D-497F-8DD6-6DA0A1039D77}" type="sibTrans" cxnId="{32BCA444-EC31-4D5C-A190-47BEFA161C73}">
      <dgm:prSet/>
      <dgm:spPr/>
      <dgm:t>
        <a:bodyPr/>
        <a:lstStyle/>
        <a:p>
          <a:endParaRPr lang="en-US"/>
        </a:p>
      </dgm:t>
    </dgm:pt>
    <dgm:pt modelId="{31C2CAFC-9A67-4A76-AE4C-64F80865C36B}">
      <dgm:prSet/>
      <dgm:spPr/>
      <dgm:t>
        <a:bodyPr/>
        <a:lstStyle/>
        <a:p>
          <a:r>
            <a:rPr lang="en-US" dirty="0"/>
            <a:t>Outliers in Total Cost .</a:t>
          </a:r>
        </a:p>
      </dgm:t>
    </dgm:pt>
    <dgm:pt modelId="{E230282C-1102-416E-9411-7385974F5F10}" type="parTrans" cxnId="{E149397A-6C60-48E4-B64B-FBFEFC95991D}">
      <dgm:prSet/>
      <dgm:spPr/>
      <dgm:t>
        <a:bodyPr/>
        <a:lstStyle/>
        <a:p>
          <a:endParaRPr lang="en-US"/>
        </a:p>
      </dgm:t>
    </dgm:pt>
    <dgm:pt modelId="{233A6D1B-3D9E-49ED-AC65-3792BB4DB7DC}" type="sibTrans" cxnId="{E149397A-6C60-48E4-B64B-FBFEFC95991D}">
      <dgm:prSet/>
      <dgm:spPr/>
      <dgm:t>
        <a:bodyPr/>
        <a:lstStyle/>
        <a:p>
          <a:endParaRPr lang="en-US"/>
        </a:p>
      </dgm:t>
    </dgm:pt>
    <dgm:pt modelId="{F3F1AB21-BE08-4598-A459-EE75C2387167}">
      <dgm:prSet/>
      <dgm:spPr/>
      <dgm:t>
        <a:bodyPr/>
        <a:lstStyle/>
        <a:p>
          <a:r>
            <a:rPr lang="en-US" dirty="0"/>
            <a:t>Diversity of values in some columns .</a:t>
          </a:r>
        </a:p>
      </dgm:t>
    </dgm:pt>
    <dgm:pt modelId="{FB8D3F67-D3A7-4CFE-8538-9A1E5106CC15}" type="parTrans" cxnId="{9FC3CB8E-79B6-4E38-810C-5B3E41166788}">
      <dgm:prSet/>
      <dgm:spPr/>
      <dgm:t>
        <a:bodyPr/>
        <a:lstStyle/>
        <a:p>
          <a:endParaRPr lang="en-US"/>
        </a:p>
      </dgm:t>
    </dgm:pt>
    <dgm:pt modelId="{F9C507FC-8DF3-427B-B2B6-2462E4311050}" type="sibTrans" cxnId="{9FC3CB8E-79B6-4E38-810C-5B3E41166788}">
      <dgm:prSet/>
      <dgm:spPr/>
      <dgm:t>
        <a:bodyPr/>
        <a:lstStyle/>
        <a:p>
          <a:endParaRPr lang="en-US"/>
        </a:p>
      </dgm:t>
    </dgm:pt>
    <dgm:pt modelId="{593514AA-B73B-4D85-9112-41A9DA8FA84E}">
      <dgm:prSet/>
      <dgm:spPr/>
      <dgm:t>
        <a:bodyPr/>
        <a:lstStyle/>
        <a:p>
          <a:r>
            <a:rPr lang="en-US"/>
            <a:t>Time Data ( visit_date ) .</a:t>
          </a:r>
        </a:p>
      </dgm:t>
    </dgm:pt>
    <dgm:pt modelId="{EA2E16D3-1365-4966-8D74-52D959872F2C}" type="parTrans" cxnId="{EE96E631-ED5A-4212-B2F1-D2A74CCD43C7}">
      <dgm:prSet/>
      <dgm:spPr/>
      <dgm:t>
        <a:bodyPr/>
        <a:lstStyle/>
        <a:p>
          <a:endParaRPr lang="en-US"/>
        </a:p>
      </dgm:t>
    </dgm:pt>
    <dgm:pt modelId="{4CEDE388-064D-4929-865F-AB4A78EA67A6}" type="sibTrans" cxnId="{EE96E631-ED5A-4212-B2F1-D2A74CCD43C7}">
      <dgm:prSet/>
      <dgm:spPr/>
      <dgm:t>
        <a:bodyPr/>
        <a:lstStyle/>
        <a:p>
          <a:endParaRPr lang="en-US"/>
        </a:p>
      </dgm:t>
    </dgm:pt>
    <dgm:pt modelId="{F6930C0B-B226-49AC-9019-0A40E7A1F285}">
      <dgm:prSet/>
      <dgm:spPr/>
      <dgm:t>
        <a:bodyPr/>
        <a:lstStyle/>
        <a:p>
          <a:r>
            <a:rPr lang="en-US" dirty="0"/>
            <a:t>Feature Engineering </a:t>
          </a:r>
        </a:p>
      </dgm:t>
    </dgm:pt>
    <dgm:pt modelId="{00DA764D-59F8-4BE6-8650-8D7ED38D4755}" type="parTrans" cxnId="{492EDA3B-0358-4FB5-BB87-00091B509935}">
      <dgm:prSet/>
      <dgm:spPr/>
      <dgm:t>
        <a:bodyPr/>
        <a:lstStyle/>
        <a:p>
          <a:endParaRPr lang="en-US"/>
        </a:p>
      </dgm:t>
    </dgm:pt>
    <dgm:pt modelId="{E133E822-3D7C-4D62-ABCD-FB6D672FCB37}" type="sibTrans" cxnId="{492EDA3B-0358-4FB5-BB87-00091B509935}">
      <dgm:prSet/>
      <dgm:spPr/>
      <dgm:t>
        <a:bodyPr/>
        <a:lstStyle/>
        <a:p>
          <a:endParaRPr lang="en-US"/>
        </a:p>
      </dgm:t>
    </dgm:pt>
    <dgm:pt modelId="{BE337FEE-DF01-4DCF-ABA0-060F9B8B7161}">
      <dgm:prSet/>
      <dgm:spPr/>
      <dgm:t>
        <a:bodyPr/>
        <a:lstStyle/>
        <a:p>
          <a:r>
            <a:rPr lang="en-US" dirty="0"/>
            <a:t>Class Imbalance .</a:t>
          </a:r>
        </a:p>
      </dgm:t>
    </dgm:pt>
    <dgm:pt modelId="{2DFF0B5E-9E5E-4D4B-B0C6-43588F958AD6}" type="parTrans" cxnId="{171B0020-D994-4FAC-87D8-ED7E4AE1BBFC}">
      <dgm:prSet/>
      <dgm:spPr/>
      <dgm:t>
        <a:bodyPr/>
        <a:lstStyle/>
        <a:p>
          <a:endParaRPr lang="en-US"/>
        </a:p>
      </dgm:t>
    </dgm:pt>
    <dgm:pt modelId="{7DD57FCA-5A54-4829-A282-8A1F56DD25BD}" type="sibTrans" cxnId="{171B0020-D994-4FAC-87D8-ED7E4AE1BBFC}">
      <dgm:prSet/>
      <dgm:spPr/>
      <dgm:t>
        <a:bodyPr/>
        <a:lstStyle/>
        <a:p>
          <a:endParaRPr lang="en-US"/>
        </a:p>
      </dgm:t>
    </dgm:pt>
    <dgm:pt modelId="{A4275EB8-933E-40DD-8795-67838368E7A8}">
      <dgm:prSet/>
      <dgm:spPr/>
      <dgm:t>
        <a:bodyPr/>
        <a:lstStyle/>
        <a:p>
          <a:r>
            <a:rPr lang="en-US" dirty="0"/>
            <a:t>Select Target Column .</a:t>
          </a:r>
        </a:p>
      </dgm:t>
    </dgm:pt>
    <dgm:pt modelId="{426D2939-35A2-4F56-B6ED-8F323E2E622E}" type="parTrans" cxnId="{B76C727B-BD07-4ED5-BFAD-1F77E34C0372}">
      <dgm:prSet/>
      <dgm:spPr/>
      <dgm:t>
        <a:bodyPr/>
        <a:lstStyle/>
        <a:p>
          <a:endParaRPr lang="en-US"/>
        </a:p>
      </dgm:t>
    </dgm:pt>
    <dgm:pt modelId="{15EA3D4B-43C1-45AC-AF8C-280EAFB16F01}" type="sibTrans" cxnId="{B76C727B-BD07-4ED5-BFAD-1F77E34C0372}">
      <dgm:prSet/>
      <dgm:spPr/>
      <dgm:t>
        <a:bodyPr/>
        <a:lstStyle/>
        <a:p>
          <a:endParaRPr lang="en-US"/>
        </a:p>
      </dgm:t>
    </dgm:pt>
    <dgm:pt modelId="{A09F1E02-C5FA-456D-A664-E8D4CB88F9F2}" type="pres">
      <dgm:prSet presAssocID="{4B3E0016-E722-43BA-AF47-75C874F40947}" presName="linear" presStyleCnt="0">
        <dgm:presLayoutVars>
          <dgm:animLvl val="lvl"/>
          <dgm:resizeHandles val="exact"/>
        </dgm:presLayoutVars>
      </dgm:prSet>
      <dgm:spPr/>
    </dgm:pt>
    <dgm:pt modelId="{0B778E62-9C5D-4524-B041-596D572537CE}" type="pres">
      <dgm:prSet presAssocID="{3CC90413-5C15-49F1-A442-2D8345207C72}" presName="parentText" presStyleLbl="node1" presStyleIdx="0" presStyleCnt="7" custLinFactNeighborX="-889" custLinFactNeighborY="-34779">
        <dgm:presLayoutVars>
          <dgm:chMax val="0"/>
          <dgm:bulletEnabled val="1"/>
        </dgm:presLayoutVars>
      </dgm:prSet>
      <dgm:spPr/>
    </dgm:pt>
    <dgm:pt modelId="{7672A784-E0A5-427D-B8FD-DA0AFA28EF49}" type="pres">
      <dgm:prSet presAssocID="{79C1EBCD-373D-497F-8DD6-6DA0A1039D77}" presName="spacer" presStyleCnt="0"/>
      <dgm:spPr/>
    </dgm:pt>
    <dgm:pt modelId="{55E1679D-C347-4C16-B3F4-329749D70D0B}" type="pres">
      <dgm:prSet presAssocID="{31C2CAFC-9A67-4A76-AE4C-64F80865C3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91B9866-7B8B-471D-925C-61D266F3FD95}" type="pres">
      <dgm:prSet presAssocID="{233A6D1B-3D9E-49ED-AC65-3792BB4DB7DC}" presName="spacer" presStyleCnt="0"/>
      <dgm:spPr/>
    </dgm:pt>
    <dgm:pt modelId="{F4F17F2E-D94B-4945-BC8C-117A7E8AF56C}" type="pres">
      <dgm:prSet presAssocID="{F3F1AB21-BE08-4598-A459-EE75C238716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C1B998F-25B0-4E24-B966-68265F534259}" type="pres">
      <dgm:prSet presAssocID="{F9C507FC-8DF3-427B-B2B6-2462E4311050}" presName="spacer" presStyleCnt="0"/>
      <dgm:spPr/>
    </dgm:pt>
    <dgm:pt modelId="{2531B349-1123-4A9D-84AB-14934DB2A1ED}" type="pres">
      <dgm:prSet presAssocID="{593514AA-B73B-4D85-9112-41A9DA8FA84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ACF732C-3D56-440A-99E1-D00DBABB9EE6}" type="pres">
      <dgm:prSet presAssocID="{4CEDE388-064D-4929-865F-AB4A78EA67A6}" presName="spacer" presStyleCnt="0"/>
      <dgm:spPr/>
    </dgm:pt>
    <dgm:pt modelId="{81EF1119-EFFC-47D6-B3E1-0B1AC13847C2}" type="pres">
      <dgm:prSet presAssocID="{F6930C0B-B226-49AC-9019-0A40E7A1F28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9316CF5-04CA-4F5A-ADB2-41036AE54BCC}" type="pres">
      <dgm:prSet presAssocID="{E133E822-3D7C-4D62-ABCD-FB6D672FCB37}" presName="spacer" presStyleCnt="0"/>
      <dgm:spPr/>
    </dgm:pt>
    <dgm:pt modelId="{06EFF8B3-7C2C-4EE6-8A80-F0E972550EB7}" type="pres">
      <dgm:prSet presAssocID="{BE337FEE-DF01-4DCF-ABA0-060F9B8B716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D15CA45-DAE3-4097-A8C3-32E3CEFEA5F3}" type="pres">
      <dgm:prSet presAssocID="{7DD57FCA-5A54-4829-A282-8A1F56DD25BD}" presName="spacer" presStyleCnt="0"/>
      <dgm:spPr/>
    </dgm:pt>
    <dgm:pt modelId="{6B0537B0-D69B-49CB-85A8-A9E58A7B9EA3}" type="pres">
      <dgm:prSet presAssocID="{A4275EB8-933E-40DD-8795-67838368E7A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45D8B17-185E-4178-B2DC-338A00BA78B7}" type="presOf" srcId="{A4275EB8-933E-40DD-8795-67838368E7A8}" destId="{6B0537B0-D69B-49CB-85A8-A9E58A7B9EA3}" srcOrd="0" destOrd="0" presId="urn:microsoft.com/office/officeart/2005/8/layout/vList2"/>
    <dgm:cxn modelId="{171B0020-D994-4FAC-87D8-ED7E4AE1BBFC}" srcId="{4B3E0016-E722-43BA-AF47-75C874F40947}" destId="{BE337FEE-DF01-4DCF-ABA0-060F9B8B7161}" srcOrd="5" destOrd="0" parTransId="{2DFF0B5E-9E5E-4D4B-B0C6-43588F958AD6}" sibTransId="{7DD57FCA-5A54-4829-A282-8A1F56DD25BD}"/>
    <dgm:cxn modelId="{EE96E631-ED5A-4212-B2F1-D2A74CCD43C7}" srcId="{4B3E0016-E722-43BA-AF47-75C874F40947}" destId="{593514AA-B73B-4D85-9112-41A9DA8FA84E}" srcOrd="3" destOrd="0" parTransId="{EA2E16D3-1365-4966-8D74-52D959872F2C}" sibTransId="{4CEDE388-064D-4929-865F-AB4A78EA67A6}"/>
    <dgm:cxn modelId="{492EDA3B-0358-4FB5-BB87-00091B509935}" srcId="{4B3E0016-E722-43BA-AF47-75C874F40947}" destId="{F6930C0B-B226-49AC-9019-0A40E7A1F285}" srcOrd="4" destOrd="0" parTransId="{00DA764D-59F8-4BE6-8650-8D7ED38D4755}" sibTransId="{E133E822-3D7C-4D62-ABCD-FB6D672FCB37}"/>
    <dgm:cxn modelId="{32BCA444-EC31-4D5C-A190-47BEFA161C73}" srcId="{4B3E0016-E722-43BA-AF47-75C874F40947}" destId="{3CC90413-5C15-49F1-A442-2D8345207C72}" srcOrd="0" destOrd="0" parTransId="{223E9B18-1950-4775-8203-54F7F6F23B34}" sibTransId="{79C1EBCD-373D-497F-8DD6-6DA0A1039D77}"/>
    <dgm:cxn modelId="{BFE65968-4948-4F9E-AEF9-E071DBF36333}" type="presOf" srcId="{F3F1AB21-BE08-4598-A459-EE75C2387167}" destId="{F4F17F2E-D94B-4945-BC8C-117A7E8AF56C}" srcOrd="0" destOrd="0" presId="urn:microsoft.com/office/officeart/2005/8/layout/vList2"/>
    <dgm:cxn modelId="{2A8E5456-98BF-4CC4-9028-3D666E0B72B5}" type="presOf" srcId="{3CC90413-5C15-49F1-A442-2D8345207C72}" destId="{0B778E62-9C5D-4524-B041-596D572537CE}" srcOrd="0" destOrd="0" presId="urn:microsoft.com/office/officeart/2005/8/layout/vList2"/>
    <dgm:cxn modelId="{E149397A-6C60-48E4-B64B-FBFEFC95991D}" srcId="{4B3E0016-E722-43BA-AF47-75C874F40947}" destId="{31C2CAFC-9A67-4A76-AE4C-64F80865C36B}" srcOrd="1" destOrd="0" parTransId="{E230282C-1102-416E-9411-7385974F5F10}" sibTransId="{233A6D1B-3D9E-49ED-AC65-3792BB4DB7DC}"/>
    <dgm:cxn modelId="{B76C727B-BD07-4ED5-BFAD-1F77E34C0372}" srcId="{4B3E0016-E722-43BA-AF47-75C874F40947}" destId="{A4275EB8-933E-40DD-8795-67838368E7A8}" srcOrd="6" destOrd="0" parTransId="{426D2939-35A2-4F56-B6ED-8F323E2E622E}" sibTransId="{15EA3D4B-43C1-45AC-AF8C-280EAFB16F01}"/>
    <dgm:cxn modelId="{9FC3CB8E-79B6-4E38-810C-5B3E41166788}" srcId="{4B3E0016-E722-43BA-AF47-75C874F40947}" destId="{F3F1AB21-BE08-4598-A459-EE75C2387167}" srcOrd="2" destOrd="0" parTransId="{FB8D3F67-D3A7-4CFE-8538-9A1E5106CC15}" sibTransId="{F9C507FC-8DF3-427B-B2B6-2462E4311050}"/>
    <dgm:cxn modelId="{09C9AB9F-DF9C-48A0-BF2D-7212B859A4D3}" type="presOf" srcId="{F6930C0B-B226-49AC-9019-0A40E7A1F285}" destId="{81EF1119-EFFC-47D6-B3E1-0B1AC13847C2}" srcOrd="0" destOrd="0" presId="urn:microsoft.com/office/officeart/2005/8/layout/vList2"/>
    <dgm:cxn modelId="{879740A3-C96A-4292-B81D-D8BD7F78DE98}" type="presOf" srcId="{31C2CAFC-9A67-4A76-AE4C-64F80865C36B}" destId="{55E1679D-C347-4C16-B3F4-329749D70D0B}" srcOrd="0" destOrd="0" presId="urn:microsoft.com/office/officeart/2005/8/layout/vList2"/>
    <dgm:cxn modelId="{C0CCDDB1-9757-4E87-87E7-C1E4397877B6}" type="presOf" srcId="{BE337FEE-DF01-4DCF-ABA0-060F9B8B7161}" destId="{06EFF8B3-7C2C-4EE6-8A80-F0E972550EB7}" srcOrd="0" destOrd="0" presId="urn:microsoft.com/office/officeart/2005/8/layout/vList2"/>
    <dgm:cxn modelId="{CE4C11BE-768C-4C0C-ABAC-FAD71DE1E5A5}" type="presOf" srcId="{593514AA-B73B-4D85-9112-41A9DA8FA84E}" destId="{2531B349-1123-4A9D-84AB-14934DB2A1ED}" srcOrd="0" destOrd="0" presId="urn:microsoft.com/office/officeart/2005/8/layout/vList2"/>
    <dgm:cxn modelId="{132010C2-57CA-48C4-A1DC-B2FF0EE5F52B}" type="presOf" srcId="{4B3E0016-E722-43BA-AF47-75C874F40947}" destId="{A09F1E02-C5FA-456D-A664-E8D4CB88F9F2}" srcOrd="0" destOrd="0" presId="urn:microsoft.com/office/officeart/2005/8/layout/vList2"/>
    <dgm:cxn modelId="{3D874292-E2B4-4C65-9E7A-5BD60EC986D7}" type="presParOf" srcId="{A09F1E02-C5FA-456D-A664-E8D4CB88F9F2}" destId="{0B778E62-9C5D-4524-B041-596D572537CE}" srcOrd="0" destOrd="0" presId="urn:microsoft.com/office/officeart/2005/8/layout/vList2"/>
    <dgm:cxn modelId="{29930055-9896-4ECF-B680-3D39F8ED71F6}" type="presParOf" srcId="{A09F1E02-C5FA-456D-A664-E8D4CB88F9F2}" destId="{7672A784-E0A5-427D-B8FD-DA0AFA28EF49}" srcOrd="1" destOrd="0" presId="urn:microsoft.com/office/officeart/2005/8/layout/vList2"/>
    <dgm:cxn modelId="{55ED0085-C74D-43E0-A0E3-D184B31046C8}" type="presParOf" srcId="{A09F1E02-C5FA-456D-A664-E8D4CB88F9F2}" destId="{55E1679D-C347-4C16-B3F4-329749D70D0B}" srcOrd="2" destOrd="0" presId="urn:microsoft.com/office/officeart/2005/8/layout/vList2"/>
    <dgm:cxn modelId="{2C25E680-9FD3-4DC3-96E6-43458E860E87}" type="presParOf" srcId="{A09F1E02-C5FA-456D-A664-E8D4CB88F9F2}" destId="{B91B9866-7B8B-471D-925C-61D266F3FD95}" srcOrd="3" destOrd="0" presId="urn:microsoft.com/office/officeart/2005/8/layout/vList2"/>
    <dgm:cxn modelId="{44A667B2-43DD-49BE-B1D0-FCF6A55739CB}" type="presParOf" srcId="{A09F1E02-C5FA-456D-A664-E8D4CB88F9F2}" destId="{F4F17F2E-D94B-4945-BC8C-117A7E8AF56C}" srcOrd="4" destOrd="0" presId="urn:microsoft.com/office/officeart/2005/8/layout/vList2"/>
    <dgm:cxn modelId="{BE28C54A-671F-445B-8401-A93AA7880DCD}" type="presParOf" srcId="{A09F1E02-C5FA-456D-A664-E8D4CB88F9F2}" destId="{DC1B998F-25B0-4E24-B966-68265F534259}" srcOrd="5" destOrd="0" presId="urn:microsoft.com/office/officeart/2005/8/layout/vList2"/>
    <dgm:cxn modelId="{B17EC0C0-9F27-4848-B497-6509EA44B222}" type="presParOf" srcId="{A09F1E02-C5FA-456D-A664-E8D4CB88F9F2}" destId="{2531B349-1123-4A9D-84AB-14934DB2A1ED}" srcOrd="6" destOrd="0" presId="urn:microsoft.com/office/officeart/2005/8/layout/vList2"/>
    <dgm:cxn modelId="{F1534ADD-DD31-4F25-B10F-CBBE83BC925C}" type="presParOf" srcId="{A09F1E02-C5FA-456D-A664-E8D4CB88F9F2}" destId="{7ACF732C-3D56-440A-99E1-D00DBABB9EE6}" srcOrd="7" destOrd="0" presId="urn:microsoft.com/office/officeart/2005/8/layout/vList2"/>
    <dgm:cxn modelId="{7B94E4BF-53C2-4505-ABF1-A816959B9315}" type="presParOf" srcId="{A09F1E02-C5FA-456D-A664-E8D4CB88F9F2}" destId="{81EF1119-EFFC-47D6-B3E1-0B1AC13847C2}" srcOrd="8" destOrd="0" presId="urn:microsoft.com/office/officeart/2005/8/layout/vList2"/>
    <dgm:cxn modelId="{1CDD059A-3257-412E-9E4D-7D9DA1201DF3}" type="presParOf" srcId="{A09F1E02-C5FA-456D-A664-E8D4CB88F9F2}" destId="{39316CF5-04CA-4F5A-ADB2-41036AE54BCC}" srcOrd="9" destOrd="0" presId="urn:microsoft.com/office/officeart/2005/8/layout/vList2"/>
    <dgm:cxn modelId="{52AAB9B7-AC0D-49FA-941C-16F342D5A91D}" type="presParOf" srcId="{A09F1E02-C5FA-456D-A664-E8D4CB88F9F2}" destId="{06EFF8B3-7C2C-4EE6-8A80-F0E972550EB7}" srcOrd="10" destOrd="0" presId="urn:microsoft.com/office/officeart/2005/8/layout/vList2"/>
    <dgm:cxn modelId="{3A807F45-DA97-4BF1-8227-B933C51D378B}" type="presParOf" srcId="{A09F1E02-C5FA-456D-A664-E8D4CB88F9F2}" destId="{6D15CA45-DAE3-4097-A8C3-32E3CEFEA5F3}" srcOrd="11" destOrd="0" presId="urn:microsoft.com/office/officeart/2005/8/layout/vList2"/>
    <dgm:cxn modelId="{9C476EF3-B8CD-4C37-9A9D-90E2411F8A80}" type="presParOf" srcId="{A09F1E02-C5FA-456D-A664-E8D4CB88F9F2}" destId="{6B0537B0-D69B-49CB-85A8-A9E58A7B9EA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07C4E5-D769-47A3-A598-C3E6A27DCC37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99F9F1-528A-4A24-A40F-6FD780835080}">
      <dgm:prSet custT="1"/>
      <dgm:spPr/>
      <dgm:t>
        <a:bodyPr/>
        <a:lstStyle/>
        <a:p>
          <a:r>
            <a:rPr lang="en-US" sz="1800" b="1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Diagnosis</a:t>
          </a:r>
          <a:r>
            <a:rPr lang="en-US" sz="1800" b="0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 It has more than </a:t>
          </a:r>
          <a:r>
            <a:rPr lang="en-US" sz="1800" b="1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</a:t>
          </a:r>
          <a:r>
            <a:rPr lang="en-US" sz="1800" b="0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types.</a:t>
          </a:r>
          <a:endParaRPr lang="en-US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73AC1F3-2827-4526-8AB4-F3747A4D7E21}" type="parTrans" cxnId="{89BA983F-4146-4C13-947A-BDD7DB8F6B6F}">
      <dgm:prSet/>
      <dgm:spPr/>
      <dgm:t>
        <a:bodyPr/>
        <a:lstStyle/>
        <a:p>
          <a:endParaRPr lang="en-US"/>
        </a:p>
      </dgm:t>
    </dgm:pt>
    <dgm:pt modelId="{9459C4C4-731B-4E08-B34A-43E2E9D8B82F}" type="sibTrans" cxnId="{89BA983F-4146-4C13-947A-BDD7DB8F6B6F}">
      <dgm:prSet/>
      <dgm:spPr/>
      <dgm:t>
        <a:bodyPr/>
        <a:lstStyle/>
        <a:p>
          <a:endParaRPr lang="en-US"/>
        </a:p>
      </dgm:t>
    </dgm:pt>
    <dgm:pt modelId="{B6304A2D-071A-4982-903D-4DC8C61A6F68}">
      <dgm:prSet custT="1"/>
      <dgm:spPr/>
      <dgm:t>
        <a:bodyPr/>
        <a:lstStyle/>
        <a:p>
          <a:r>
            <a:rPr lang="en-US" sz="1800" b="1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Area: </a:t>
          </a:r>
          <a:r>
            <a:rPr lang="en-US" sz="1800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 has </a:t>
          </a:r>
          <a:r>
            <a:rPr lang="en-US" sz="1800" b="1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9</a:t>
          </a:r>
          <a:r>
            <a:rPr lang="en-US" sz="1800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different zones. 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923A3B0-D56E-4810-9D7E-4AA95D91F73F}" type="parTrans" cxnId="{0A4037BF-3005-4F1B-A002-6092C109D2DD}">
      <dgm:prSet/>
      <dgm:spPr/>
      <dgm:t>
        <a:bodyPr/>
        <a:lstStyle/>
        <a:p>
          <a:endParaRPr lang="en-US"/>
        </a:p>
      </dgm:t>
    </dgm:pt>
    <dgm:pt modelId="{52E95E56-E056-43E1-9F6A-40BF613710A7}" type="sibTrans" cxnId="{0A4037BF-3005-4F1B-A002-6092C109D2DD}">
      <dgm:prSet/>
      <dgm:spPr/>
      <dgm:t>
        <a:bodyPr/>
        <a:lstStyle/>
        <a:p>
          <a:endParaRPr lang="en-US"/>
        </a:p>
      </dgm:t>
    </dgm:pt>
    <dgm:pt modelId="{719D782C-85EB-410C-BA71-E534769D2F19}">
      <dgm:prSet custT="1"/>
      <dgm:spPr/>
      <dgm:t>
        <a:bodyPr/>
        <a:lstStyle/>
        <a:p>
          <a:pPr algn="just"/>
          <a:r>
            <a:rPr lang="en-US" sz="1600" b="1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Gender: </a:t>
          </a:r>
          <a:r>
            <a:rPr lang="en-US" sz="1600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 has missing values and may have a different spelling or ambiguity . </a:t>
          </a:r>
          <a:endParaRPr lang="en-US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8A8954E-D9D3-4CD4-AC18-C89A10094001}" type="parTrans" cxnId="{22E76E59-C963-48B2-83A3-EA15532660C5}">
      <dgm:prSet/>
      <dgm:spPr/>
      <dgm:t>
        <a:bodyPr/>
        <a:lstStyle/>
        <a:p>
          <a:endParaRPr lang="en-US"/>
        </a:p>
      </dgm:t>
    </dgm:pt>
    <dgm:pt modelId="{EC57343D-4750-424B-A674-2B8FA4FEB2E3}" type="sibTrans" cxnId="{22E76E59-C963-48B2-83A3-EA15532660C5}">
      <dgm:prSet/>
      <dgm:spPr/>
      <dgm:t>
        <a:bodyPr/>
        <a:lstStyle/>
        <a:p>
          <a:endParaRPr lang="en-US"/>
        </a:p>
      </dgm:t>
    </dgm:pt>
    <dgm:pt modelId="{FBF405A0-608E-43F7-B246-A8E8CA59CF7A}">
      <dgm:prSet/>
      <dgm:spPr/>
      <dgm:t>
        <a:bodyPr/>
        <a:lstStyle/>
        <a:p>
          <a:r>
            <a:rPr lang="en-US" b="1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 you unite some values to simplify analysis?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7AA0600-8907-4994-BA47-5CD050AB74E1}" type="parTrans" cxnId="{9DE96C0A-DC2D-434A-84BE-40E3AB68CDFA}">
      <dgm:prSet/>
      <dgm:spPr/>
      <dgm:t>
        <a:bodyPr/>
        <a:lstStyle/>
        <a:p>
          <a:endParaRPr lang="en-US"/>
        </a:p>
      </dgm:t>
    </dgm:pt>
    <dgm:pt modelId="{AD621CD3-5DCF-457F-B1E3-8E69698257C6}" type="sibTrans" cxnId="{9DE96C0A-DC2D-434A-84BE-40E3AB68CDFA}">
      <dgm:prSet/>
      <dgm:spPr/>
      <dgm:t>
        <a:bodyPr/>
        <a:lstStyle/>
        <a:p>
          <a:endParaRPr lang="en-US"/>
        </a:p>
      </dgm:t>
    </dgm:pt>
    <dgm:pt modelId="{320A3E72-0BDC-4B99-99D6-68B4CD3DEF7A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2. </a:t>
          </a:r>
          <a:r>
            <a:rPr lang="en-US" b="1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making appropriate encoding ( best selection )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97B46D3-8A82-4C7D-871B-079082F72C0F}" type="parTrans" cxnId="{B2319A83-B5A7-4651-9D1A-D2C7459614C1}">
      <dgm:prSet/>
      <dgm:spPr/>
      <dgm:t>
        <a:bodyPr/>
        <a:lstStyle/>
        <a:p>
          <a:endParaRPr lang="en-US"/>
        </a:p>
      </dgm:t>
    </dgm:pt>
    <dgm:pt modelId="{056043CA-4718-410B-A342-E3E586280590}" type="sibTrans" cxnId="{B2319A83-B5A7-4651-9D1A-D2C7459614C1}">
      <dgm:prSet/>
      <dgm:spPr/>
      <dgm:t>
        <a:bodyPr/>
        <a:lstStyle/>
        <a:p>
          <a:endParaRPr lang="en-US"/>
        </a:p>
      </dgm:t>
    </dgm:pt>
    <dgm:pt modelId="{97B132A8-85D6-4EEE-B9BF-F5C356B9B80B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1. </a:t>
          </a:r>
          <a:r>
            <a:rPr lang="en-US" b="1" i="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grouping diabetes into one category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9D785FD-991A-484A-9983-80AB1A8CF38B}" type="sibTrans" cxnId="{E7F2C8AD-54A3-40C7-AD17-F7DB7299F78E}">
      <dgm:prSet/>
      <dgm:spPr/>
      <dgm:t>
        <a:bodyPr/>
        <a:lstStyle/>
        <a:p>
          <a:endParaRPr lang="en-US"/>
        </a:p>
      </dgm:t>
    </dgm:pt>
    <dgm:pt modelId="{2340CD5E-24AC-48BB-9A87-D755122C0A2C}" type="parTrans" cxnId="{E7F2C8AD-54A3-40C7-AD17-F7DB7299F78E}">
      <dgm:prSet/>
      <dgm:spPr/>
      <dgm:t>
        <a:bodyPr/>
        <a:lstStyle/>
        <a:p>
          <a:endParaRPr lang="en-US"/>
        </a:p>
      </dgm:t>
    </dgm:pt>
    <dgm:pt modelId="{2C0C9324-61F8-489D-B816-3AA91D5BEFF3}" type="pres">
      <dgm:prSet presAssocID="{0C07C4E5-D769-47A3-A598-C3E6A27DCC37}" presName="outerComposite" presStyleCnt="0">
        <dgm:presLayoutVars>
          <dgm:chMax val="5"/>
          <dgm:dir/>
          <dgm:resizeHandles val="exact"/>
        </dgm:presLayoutVars>
      </dgm:prSet>
      <dgm:spPr/>
    </dgm:pt>
    <dgm:pt modelId="{4AE4157C-3F09-42BF-8037-1C7BC1617AEB}" type="pres">
      <dgm:prSet presAssocID="{0C07C4E5-D769-47A3-A598-C3E6A27DCC37}" presName="dummyMaxCanvas" presStyleCnt="0">
        <dgm:presLayoutVars/>
      </dgm:prSet>
      <dgm:spPr/>
    </dgm:pt>
    <dgm:pt modelId="{1B43A3E4-0B2F-48AC-8FB5-534807597631}" type="pres">
      <dgm:prSet presAssocID="{0C07C4E5-D769-47A3-A598-C3E6A27DCC37}" presName="FourNodes_1" presStyleLbl="node1" presStyleIdx="0" presStyleCnt="4">
        <dgm:presLayoutVars>
          <dgm:bulletEnabled val="1"/>
        </dgm:presLayoutVars>
      </dgm:prSet>
      <dgm:spPr/>
    </dgm:pt>
    <dgm:pt modelId="{B385798C-C666-4670-A365-7B268DEA33A6}" type="pres">
      <dgm:prSet presAssocID="{0C07C4E5-D769-47A3-A598-C3E6A27DCC37}" presName="FourNodes_2" presStyleLbl="node1" presStyleIdx="1" presStyleCnt="4">
        <dgm:presLayoutVars>
          <dgm:bulletEnabled val="1"/>
        </dgm:presLayoutVars>
      </dgm:prSet>
      <dgm:spPr/>
    </dgm:pt>
    <dgm:pt modelId="{FCF03ECB-6475-40F5-AFAB-5A7E5C3D6A5A}" type="pres">
      <dgm:prSet presAssocID="{0C07C4E5-D769-47A3-A598-C3E6A27DCC37}" presName="FourNodes_3" presStyleLbl="node1" presStyleIdx="2" presStyleCnt="4">
        <dgm:presLayoutVars>
          <dgm:bulletEnabled val="1"/>
        </dgm:presLayoutVars>
      </dgm:prSet>
      <dgm:spPr/>
    </dgm:pt>
    <dgm:pt modelId="{DD63BF36-8BB4-47A2-8B43-73135AB6002E}" type="pres">
      <dgm:prSet presAssocID="{0C07C4E5-D769-47A3-A598-C3E6A27DCC37}" presName="FourNodes_4" presStyleLbl="node1" presStyleIdx="3" presStyleCnt="4">
        <dgm:presLayoutVars>
          <dgm:bulletEnabled val="1"/>
        </dgm:presLayoutVars>
      </dgm:prSet>
      <dgm:spPr/>
    </dgm:pt>
    <dgm:pt modelId="{7011B6A2-84CC-438C-B531-DAAD09E6AB8D}" type="pres">
      <dgm:prSet presAssocID="{0C07C4E5-D769-47A3-A598-C3E6A27DCC37}" presName="FourConn_1-2" presStyleLbl="fgAccFollowNode1" presStyleIdx="0" presStyleCnt="3">
        <dgm:presLayoutVars>
          <dgm:bulletEnabled val="1"/>
        </dgm:presLayoutVars>
      </dgm:prSet>
      <dgm:spPr/>
    </dgm:pt>
    <dgm:pt modelId="{6E4EEEA2-3A96-46F7-9F06-CC28D4E576B6}" type="pres">
      <dgm:prSet presAssocID="{0C07C4E5-D769-47A3-A598-C3E6A27DCC37}" presName="FourConn_2-3" presStyleLbl="fgAccFollowNode1" presStyleIdx="1" presStyleCnt="3">
        <dgm:presLayoutVars>
          <dgm:bulletEnabled val="1"/>
        </dgm:presLayoutVars>
      </dgm:prSet>
      <dgm:spPr/>
    </dgm:pt>
    <dgm:pt modelId="{E716CF1D-0A41-4C15-87FD-876149DEC365}" type="pres">
      <dgm:prSet presAssocID="{0C07C4E5-D769-47A3-A598-C3E6A27DCC37}" presName="FourConn_3-4" presStyleLbl="fgAccFollowNode1" presStyleIdx="2" presStyleCnt="3">
        <dgm:presLayoutVars>
          <dgm:bulletEnabled val="1"/>
        </dgm:presLayoutVars>
      </dgm:prSet>
      <dgm:spPr/>
    </dgm:pt>
    <dgm:pt modelId="{E5D3A1E5-CA98-45F1-9649-DB24C5097BDF}" type="pres">
      <dgm:prSet presAssocID="{0C07C4E5-D769-47A3-A598-C3E6A27DCC37}" presName="FourNodes_1_text" presStyleLbl="node1" presStyleIdx="3" presStyleCnt="4">
        <dgm:presLayoutVars>
          <dgm:bulletEnabled val="1"/>
        </dgm:presLayoutVars>
      </dgm:prSet>
      <dgm:spPr/>
    </dgm:pt>
    <dgm:pt modelId="{7D23FCE0-4ED9-4C68-9D09-CD112742A303}" type="pres">
      <dgm:prSet presAssocID="{0C07C4E5-D769-47A3-A598-C3E6A27DCC37}" presName="FourNodes_2_text" presStyleLbl="node1" presStyleIdx="3" presStyleCnt="4">
        <dgm:presLayoutVars>
          <dgm:bulletEnabled val="1"/>
        </dgm:presLayoutVars>
      </dgm:prSet>
      <dgm:spPr/>
    </dgm:pt>
    <dgm:pt modelId="{119F2423-EFA1-44D9-BFEE-8D60AC80AD52}" type="pres">
      <dgm:prSet presAssocID="{0C07C4E5-D769-47A3-A598-C3E6A27DCC37}" presName="FourNodes_3_text" presStyleLbl="node1" presStyleIdx="3" presStyleCnt="4">
        <dgm:presLayoutVars>
          <dgm:bulletEnabled val="1"/>
        </dgm:presLayoutVars>
      </dgm:prSet>
      <dgm:spPr/>
    </dgm:pt>
    <dgm:pt modelId="{4B5DF155-96D0-4AF8-8BE9-28C89858BFC4}" type="pres">
      <dgm:prSet presAssocID="{0C07C4E5-D769-47A3-A598-C3E6A27DCC3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678D300-C76B-4CC3-959B-FCC030AB7419}" type="presOf" srcId="{320A3E72-0BDC-4B99-99D6-68B4CD3DEF7A}" destId="{4B5DF155-96D0-4AF8-8BE9-28C89858BFC4}" srcOrd="1" destOrd="2" presId="urn:microsoft.com/office/officeart/2005/8/layout/vProcess5"/>
    <dgm:cxn modelId="{9DE96C0A-DC2D-434A-84BE-40E3AB68CDFA}" srcId="{0C07C4E5-D769-47A3-A598-C3E6A27DCC37}" destId="{FBF405A0-608E-43F7-B246-A8E8CA59CF7A}" srcOrd="3" destOrd="0" parTransId="{67AA0600-8907-4994-BA47-5CD050AB74E1}" sibTransId="{AD621CD3-5DCF-457F-B1E3-8E69698257C6}"/>
    <dgm:cxn modelId="{D1149F0F-7C43-443C-BF55-B40325EDEC1D}" type="presOf" srcId="{97B132A8-85D6-4EEE-B9BF-F5C356B9B80B}" destId="{4B5DF155-96D0-4AF8-8BE9-28C89858BFC4}" srcOrd="1" destOrd="1" presId="urn:microsoft.com/office/officeart/2005/8/layout/vProcess5"/>
    <dgm:cxn modelId="{AA6D9B14-2C7A-4F98-B2B4-C77A3875F181}" type="presOf" srcId="{719D782C-85EB-410C-BA71-E534769D2F19}" destId="{119F2423-EFA1-44D9-BFEE-8D60AC80AD52}" srcOrd="1" destOrd="0" presId="urn:microsoft.com/office/officeart/2005/8/layout/vProcess5"/>
    <dgm:cxn modelId="{BBBB6D26-9E5D-4DCC-BBFC-7F2EFAE37C1F}" type="presOf" srcId="{719D782C-85EB-410C-BA71-E534769D2F19}" destId="{FCF03ECB-6475-40F5-AFAB-5A7E5C3D6A5A}" srcOrd="0" destOrd="0" presId="urn:microsoft.com/office/officeart/2005/8/layout/vProcess5"/>
    <dgm:cxn modelId="{B7F11928-D5CE-4EC3-8556-0A5AEB46E667}" type="presOf" srcId="{97B132A8-85D6-4EEE-B9BF-F5C356B9B80B}" destId="{DD63BF36-8BB4-47A2-8B43-73135AB6002E}" srcOrd="0" destOrd="1" presId="urn:microsoft.com/office/officeart/2005/8/layout/vProcess5"/>
    <dgm:cxn modelId="{89BA983F-4146-4C13-947A-BDD7DB8F6B6F}" srcId="{0C07C4E5-D769-47A3-A598-C3E6A27DCC37}" destId="{F399F9F1-528A-4A24-A40F-6FD780835080}" srcOrd="0" destOrd="0" parTransId="{773AC1F3-2827-4526-8AB4-F3747A4D7E21}" sibTransId="{9459C4C4-731B-4E08-B34A-43E2E9D8B82F}"/>
    <dgm:cxn modelId="{1F663368-7943-4109-9399-13C44577AC15}" type="presOf" srcId="{FBF405A0-608E-43F7-B246-A8E8CA59CF7A}" destId="{4B5DF155-96D0-4AF8-8BE9-28C89858BFC4}" srcOrd="1" destOrd="0" presId="urn:microsoft.com/office/officeart/2005/8/layout/vProcess5"/>
    <dgm:cxn modelId="{D2B23E48-2F03-401C-AC3F-CEDEFAA88D1E}" type="presOf" srcId="{320A3E72-0BDC-4B99-99D6-68B4CD3DEF7A}" destId="{DD63BF36-8BB4-47A2-8B43-73135AB6002E}" srcOrd="0" destOrd="2" presId="urn:microsoft.com/office/officeart/2005/8/layout/vProcess5"/>
    <dgm:cxn modelId="{1D3E956D-B85E-4064-9B4E-7DF756E98AE1}" type="presOf" srcId="{EC57343D-4750-424B-A674-2B8FA4FEB2E3}" destId="{E716CF1D-0A41-4C15-87FD-876149DEC365}" srcOrd="0" destOrd="0" presId="urn:microsoft.com/office/officeart/2005/8/layout/vProcess5"/>
    <dgm:cxn modelId="{3176E64D-4BD8-4F8D-A491-624948BFBFB3}" type="presOf" srcId="{B6304A2D-071A-4982-903D-4DC8C61A6F68}" destId="{B385798C-C666-4670-A365-7B268DEA33A6}" srcOrd="0" destOrd="0" presId="urn:microsoft.com/office/officeart/2005/8/layout/vProcess5"/>
    <dgm:cxn modelId="{22E76E59-C963-48B2-83A3-EA15532660C5}" srcId="{0C07C4E5-D769-47A3-A598-C3E6A27DCC37}" destId="{719D782C-85EB-410C-BA71-E534769D2F19}" srcOrd="2" destOrd="0" parTransId="{08A8954E-D9D3-4CD4-AC18-C89A10094001}" sibTransId="{EC57343D-4750-424B-A674-2B8FA4FEB2E3}"/>
    <dgm:cxn modelId="{B476897D-D0A9-44A9-A66F-8BC5DB072E8E}" type="presOf" srcId="{F399F9F1-528A-4A24-A40F-6FD780835080}" destId="{E5D3A1E5-CA98-45F1-9649-DB24C5097BDF}" srcOrd="1" destOrd="0" presId="urn:microsoft.com/office/officeart/2005/8/layout/vProcess5"/>
    <dgm:cxn modelId="{B2319A83-B5A7-4651-9D1A-D2C7459614C1}" srcId="{FBF405A0-608E-43F7-B246-A8E8CA59CF7A}" destId="{320A3E72-0BDC-4B99-99D6-68B4CD3DEF7A}" srcOrd="1" destOrd="0" parTransId="{097B46D3-8A82-4C7D-871B-079082F72C0F}" sibTransId="{056043CA-4718-410B-A342-E3E586280590}"/>
    <dgm:cxn modelId="{6E6C4885-BDD4-4314-BDB7-ED24D1315456}" type="presOf" srcId="{F399F9F1-528A-4A24-A40F-6FD780835080}" destId="{1B43A3E4-0B2F-48AC-8FB5-534807597631}" srcOrd="0" destOrd="0" presId="urn:microsoft.com/office/officeart/2005/8/layout/vProcess5"/>
    <dgm:cxn modelId="{AF615190-BFF4-480C-B66E-B9E662D33D64}" type="presOf" srcId="{FBF405A0-608E-43F7-B246-A8E8CA59CF7A}" destId="{DD63BF36-8BB4-47A2-8B43-73135AB6002E}" srcOrd="0" destOrd="0" presId="urn:microsoft.com/office/officeart/2005/8/layout/vProcess5"/>
    <dgm:cxn modelId="{97B746A4-F8A4-492C-B6C1-1CA188375779}" type="presOf" srcId="{52E95E56-E056-43E1-9F6A-40BF613710A7}" destId="{6E4EEEA2-3A96-46F7-9F06-CC28D4E576B6}" srcOrd="0" destOrd="0" presId="urn:microsoft.com/office/officeart/2005/8/layout/vProcess5"/>
    <dgm:cxn modelId="{B3DEADAA-90D7-4D19-88B5-720C78CEA07A}" type="presOf" srcId="{B6304A2D-071A-4982-903D-4DC8C61A6F68}" destId="{7D23FCE0-4ED9-4C68-9D09-CD112742A303}" srcOrd="1" destOrd="0" presId="urn:microsoft.com/office/officeart/2005/8/layout/vProcess5"/>
    <dgm:cxn modelId="{E7F2C8AD-54A3-40C7-AD17-F7DB7299F78E}" srcId="{FBF405A0-608E-43F7-B246-A8E8CA59CF7A}" destId="{97B132A8-85D6-4EEE-B9BF-F5C356B9B80B}" srcOrd="0" destOrd="0" parTransId="{2340CD5E-24AC-48BB-9A87-D755122C0A2C}" sibTransId="{19D785FD-991A-484A-9983-80AB1A8CF38B}"/>
    <dgm:cxn modelId="{0A4037BF-3005-4F1B-A002-6092C109D2DD}" srcId="{0C07C4E5-D769-47A3-A598-C3E6A27DCC37}" destId="{B6304A2D-071A-4982-903D-4DC8C61A6F68}" srcOrd="1" destOrd="0" parTransId="{8923A3B0-D56E-4810-9D7E-4AA95D91F73F}" sibTransId="{52E95E56-E056-43E1-9F6A-40BF613710A7}"/>
    <dgm:cxn modelId="{DD69B6C0-02A8-4991-B639-CB604185E506}" type="presOf" srcId="{0C07C4E5-D769-47A3-A598-C3E6A27DCC37}" destId="{2C0C9324-61F8-489D-B816-3AA91D5BEFF3}" srcOrd="0" destOrd="0" presId="urn:microsoft.com/office/officeart/2005/8/layout/vProcess5"/>
    <dgm:cxn modelId="{0541E3E1-A365-4D79-A9B8-0A0D41015D3C}" type="presOf" srcId="{9459C4C4-731B-4E08-B34A-43E2E9D8B82F}" destId="{7011B6A2-84CC-438C-B531-DAAD09E6AB8D}" srcOrd="0" destOrd="0" presId="urn:microsoft.com/office/officeart/2005/8/layout/vProcess5"/>
    <dgm:cxn modelId="{25838E25-976E-44A7-8466-07BB95E79F7F}" type="presParOf" srcId="{2C0C9324-61F8-489D-B816-3AA91D5BEFF3}" destId="{4AE4157C-3F09-42BF-8037-1C7BC1617AEB}" srcOrd="0" destOrd="0" presId="urn:microsoft.com/office/officeart/2005/8/layout/vProcess5"/>
    <dgm:cxn modelId="{045DA0B7-FC51-4A9A-8887-FF172FA3E00C}" type="presParOf" srcId="{2C0C9324-61F8-489D-B816-3AA91D5BEFF3}" destId="{1B43A3E4-0B2F-48AC-8FB5-534807597631}" srcOrd="1" destOrd="0" presId="urn:microsoft.com/office/officeart/2005/8/layout/vProcess5"/>
    <dgm:cxn modelId="{8D1C602B-0B78-4358-9F9A-A8200B1D6F4A}" type="presParOf" srcId="{2C0C9324-61F8-489D-B816-3AA91D5BEFF3}" destId="{B385798C-C666-4670-A365-7B268DEA33A6}" srcOrd="2" destOrd="0" presId="urn:microsoft.com/office/officeart/2005/8/layout/vProcess5"/>
    <dgm:cxn modelId="{04840976-9736-4802-A6E2-F54F02DCB8E2}" type="presParOf" srcId="{2C0C9324-61F8-489D-B816-3AA91D5BEFF3}" destId="{FCF03ECB-6475-40F5-AFAB-5A7E5C3D6A5A}" srcOrd="3" destOrd="0" presId="urn:microsoft.com/office/officeart/2005/8/layout/vProcess5"/>
    <dgm:cxn modelId="{C52A019E-5236-443D-8E58-0757AC7B3509}" type="presParOf" srcId="{2C0C9324-61F8-489D-B816-3AA91D5BEFF3}" destId="{DD63BF36-8BB4-47A2-8B43-73135AB6002E}" srcOrd="4" destOrd="0" presId="urn:microsoft.com/office/officeart/2005/8/layout/vProcess5"/>
    <dgm:cxn modelId="{CA3A819E-EE8C-4C26-AC05-4ED8CC076B6E}" type="presParOf" srcId="{2C0C9324-61F8-489D-B816-3AA91D5BEFF3}" destId="{7011B6A2-84CC-438C-B531-DAAD09E6AB8D}" srcOrd="5" destOrd="0" presId="urn:microsoft.com/office/officeart/2005/8/layout/vProcess5"/>
    <dgm:cxn modelId="{4EAD25C8-B457-467D-B191-699F6A1FE190}" type="presParOf" srcId="{2C0C9324-61F8-489D-B816-3AA91D5BEFF3}" destId="{6E4EEEA2-3A96-46F7-9F06-CC28D4E576B6}" srcOrd="6" destOrd="0" presId="urn:microsoft.com/office/officeart/2005/8/layout/vProcess5"/>
    <dgm:cxn modelId="{CEAF9C60-7215-4BB9-A483-3E749EF9E583}" type="presParOf" srcId="{2C0C9324-61F8-489D-B816-3AA91D5BEFF3}" destId="{E716CF1D-0A41-4C15-87FD-876149DEC365}" srcOrd="7" destOrd="0" presId="urn:microsoft.com/office/officeart/2005/8/layout/vProcess5"/>
    <dgm:cxn modelId="{05F92CF4-D9DB-4858-A724-F37676598F47}" type="presParOf" srcId="{2C0C9324-61F8-489D-B816-3AA91D5BEFF3}" destId="{E5D3A1E5-CA98-45F1-9649-DB24C5097BDF}" srcOrd="8" destOrd="0" presId="urn:microsoft.com/office/officeart/2005/8/layout/vProcess5"/>
    <dgm:cxn modelId="{EA3D5B7C-87D3-4492-9A4B-61C0175800B4}" type="presParOf" srcId="{2C0C9324-61F8-489D-B816-3AA91D5BEFF3}" destId="{7D23FCE0-4ED9-4C68-9D09-CD112742A303}" srcOrd="9" destOrd="0" presId="urn:microsoft.com/office/officeart/2005/8/layout/vProcess5"/>
    <dgm:cxn modelId="{9F687C09-AD4C-4A71-9150-828001B24636}" type="presParOf" srcId="{2C0C9324-61F8-489D-B816-3AA91D5BEFF3}" destId="{119F2423-EFA1-44D9-BFEE-8D60AC80AD52}" srcOrd="10" destOrd="0" presId="urn:microsoft.com/office/officeart/2005/8/layout/vProcess5"/>
    <dgm:cxn modelId="{37858C61-42A5-44BC-85F9-D443FCDB6748}" type="presParOf" srcId="{2C0C9324-61F8-489D-B816-3AA91D5BEFF3}" destId="{4B5DF155-96D0-4AF8-8BE9-28C89858BFC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E11BE4-488A-4C1C-8A06-3E87A76B9FE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D84D6F-C211-4AD9-B237-91BADBDF0DD3}">
      <dgm:prSet/>
      <dgm:spPr/>
      <dgm:t>
        <a:bodyPr/>
        <a:lstStyle/>
        <a:p>
          <a:r>
            <a:rPr lang="en-US" dirty="0"/>
            <a:t>create or modify features to improve the dataset's usefulness for machine learning models.</a:t>
          </a:r>
        </a:p>
      </dgm:t>
    </dgm:pt>
    <dgm:pt modelId="{6A9A2FDB-CEA5-48E6-9342-BA2C17A50985}" type="parTrans" cxnId="{335BFDCB-ECB3-40CB-B9A1-DE300B085A3E}">
      <dgm:prSet/>
      <dgm:spPr/>
      <dgm:t>
        <a:bodyPr/>
        <a:lstStyle/>
        <a:p>
          <a:endParaRPr lang="en-US"/>
        </a:p>
      </dgm:t>
    </dgm:pt>
    <dgm:pt modelId="{0567CD89-8324-4E3C-8445-F60BE52A4088}" type="sibTrans" cxnId="{335BFDCB-ECB3-40CB-B9A1-DE300B085A3E}">
      <dgm:prSet/>
      <dgm:spPr/>
      <dgm:t>
        <a:bodyPr/>
        <a:lstStyle/>
        <a:p>
          <a:endParaRPr lang="en-US"/>
        </a:p>
      </dgm:t>
    </dgm:pt>
    <dgm:pt modelId="{19A8CCA3-675E-4F77-8E94-93412B94D957}">
      <dgm:prSet/>
      <dgm:spPr/>
      <dgm:t>
        <a:bodyPr/>
        <a:lstStyle/>
        <a:p>
          <a:r>
            <a:rPr lang="en-US"/>
            <a:t>Creating new features </a:t>
          </a:r>
        </a:p>
      </dgm:t>
    </dgm:pt>
    <dgm:pt modelId="{8E2654EE-79B6-4BCC-9B3C-55086BC62AFD}" type="parTrans" cxnId="{56A936FD-4984-47EA-9851-C8284A6013AB}">
      <dgm:prSet/>
      <dgm:spPr/>
      <dgm:t>
        <a:bodyPr/>
        <a:lstStyle/>
        <a:p>
          <a:endParaRPr lang="en-US"/>
        </a:p>
      </dgm:t>
    </dgm:pt>
    <dgm:pt modelId="{7E7E84D8-F06E-4E5F-8F9D-39F95DE61B9C}" type="sibTrans" cxnId="{56A936FD-4984-47EA-9851-C8284A6013AB}">
      <dgm:prSet/>
      <dgm:spPr/>
      <dgm:t>
        <a:bodyPr/>
        <a:lstStyle/>
        <a:p>
          <a:endParaRPr lang="en-US"/>
        </a:p>
      </dgm:t>
    </dgm:pt>
    <dgm:pt modelId="{5B5A6560-F0E7-40F2-8ECC-0787E48AA852}">
      <dgm:prSet/>
      <dgm:spPr/>
      <dgm:t>
        <a:bodyPr/>
        <a:lstStyle/>
        <a:p>
          <a:r>
            <a:rPr lang="en-US"/>
            <a:t>Dropping or combining less useful columns</a:t>
          </a:r>
        </a:p>
      </dgm:t>
    </dgm:pt>
    <dgm:pt modelId="{C47A9DDE-E109-43A4-A11B-FC503287375E}" type="parTrans" cxnId="{D0D78734-7121-46FC-8C25-55CD7CB0FDEE}">
      <dgm:prSet/>
      <dgm:spPr/>
      <dgm:t>
        <a:bodyPr/>
        <a:lstStyle/>
        <a:p>
          <a:endParaRPr lang="en-US"/>
        </a:p>
      </dgm:t>
    </dgm:pt>
    <dgm:pt modelId="{B89CEB09-C608-4ABE-B402-12299874C1D1}" type="sibTrans" cxnId="{D0D78734-7121-46FC-8C25-55CD7CB0FDEE}">
      <dgm:prSet/>
      <dgm:spPr/>
      <dgm:t>
        <a:bodyPr/>
        <a:lstStyle/>
        <a:p>
          <a:endParaRPr lang="en-US"/>
        </a:p>
      </dgm:t>
    </dgm:pt>
    <dgm:pt modelId="{51482299-2316-4CC9-AB0C-703F5BE8016C}" type="pres">
      <dgm:prSet presAssocID="{49E11BE4-488A-4C1C-8A06-3E87A76B9FE0}" presName="linear" presStyleCnt="0">
        <dgm:presLayoutVars>
          <dgm:animLvl val="lvl"/>
          <dgm:resizeHandles val="exact"/>
        </dgm:presLayoutVars>
      </dgm:prSet>
      <dgm:spPr/>
    </dgm:pt>
    <dgm:pt modelId="{BBD9D7E5-1453-4637-A87A-9163624388BE}" type="pres">
      <dgm:prSet presAssocID="{73D84D6F-C211-4AD9-B237-91BADBDF0D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060CAAA-B843-456A-8B9D-616D6BB1B3AF}" type="pres">
      <dgm:prSet presAssocID="{0567CD89-8324-4E3C-8445-F60BE52A4088}" presName="spacer" presStyleCnt="0"/>
      <dgm:spPr/>
    </dgm:pt>
    <dgm:pt modelId="{D04827C3-819B-41E3-A460-3D0AFB73E041}" type="pres">
      <dgm:prSet presAssocID="{19A8CCA3-675E-4F77-8E94-93412B94D9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6B168A4-03A0-426D-9311-285329B8966C}" type="pres">
      <dgm:prSet presAssocID="{7E7E84D8-F06E-4E5F-8F9D-39F95DE61B9C}" presName="spacer" presStyleCnt="0"/>
      <dgm:spPr/>
    </dgm:pt>
    <dgm:pt modelId="{B78495CC-2757-4B97-BE95-C40A0727A314}" type="pres">
      <dgm:prSet presAssocID="{5B5A6560-F0E7-40F2-8ECC-0787E48AA85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D54581A-37DE-47E3-9E1A-092F21925989}" type="presOf" srcId="{49E11BE4-488A-4C1C-8A06-3E87A76B9FE0}" destId="{51482299-2316-4CC9-AB0C-703F5BE8016C}" srcOrd="0" destOrd="0" presId="urn:microsoft.com/office/officeart/2005/8/layout/vList2"/>
    <dgm:cxn modelId="{D0D78734-7121-46FC-8C25-55CD7CB0FDEE}" srcId="{49E11BE4-488A-4C1C-8A06-3E87A76B9FE0}" destId="{5B5A6560-F0E7-40F2-8ECC-0787E48AA852}" srcOrd="2" destOrd="0" parTransId="{C47A9DDE-E109-43A4-A11B-FC503287375E}" sibTransId="{B89CEB09-C608-4ABE-B402-12299874C1D1}"/>
    <dgm:cxn modelId="{99080FC5-68C9-4505-B506-65D19ED52C60}" type="presOf" srcId="{73D84D6F-C211-4AD9-B237-91BADBDF0DD3}" destId="{BBD9D7E5-1453-4637-A87A-9163624388BE}" srcOrd="0" destOrd="0" presId="urn:microsoft.com/office/officeart/2005/8/layout/vList2"/>
    <dgm:cxn modelId="{335BFDCB-ECB3-40CB-B9A1-DE300B085A3E}" srcId="{49E11BE4-488A-4C1C-8A06-3E87A76B9FE0}" destId="{73D84D6F-C211-4AD9-B237-91BADBDF0DD3}" srcOrd="0" destOrd="0" parTransId="{6A9A2FDB-CEA5-48E6-9342-BA2C17A50985}" sibTransId="{0567CD89-8324-4E3C-8445-F60BE52A4088}"/>
    <dgm:cxn modelId="{F963C4D7-2E45-4A4B-BD7F-34BF58BE58B1}" type="presOf" srcId="{5B5A6560-F0E7-40F2-8ECC-0787E48AA852}" destId="{B78495CC-2757-4B97-BE95-C40A0727A314}" srcOrd="0" destOrd="0" presId="urn:microsoft.com/office/officeart/2005/8/layout/vList2"/>
    <dgm:cxn modelId="{A0955FE5-C19C-44AF-8BB9-F6729C4E454A}" type="presOf" srcId="{19A8CCA3-675E-4F77-8E94-93412B94D957}" destId="{D04827C3-819B-41E3-A460-3D0AFB73E041}" srcOrd="0" destOrd="0" presId="urn:microsoft.com/office/officeart/2005/8/layout/vList2"/>
    <dgm:cxn modelId="{56A936FD-4984-47EA-9851-C8284A6013AB}" srcId="{49E11BE4-488A-4C1C-8A06-3E87A76B9FE0}" destId="{19A8CCA3-675E-4F77-8E94-93412B94D957}" srcOrd="1" destOrd="0" parTransId="{8E2654EE-79B6-4BCC-9B3C-55086BC62AFD}" sibTransId="{7E7E84D8-F06E-4E5F-8F9D-39F95DE61B9C}"/>
    <dgm:cxn modelId="{A54109F3-4E03-4222-A08D-0E04E98A237E}" type="presParOf" srcId="{51482299-2316-4CC9-AB0C-703F5BE8016C}" destId="{BBD9D7E5-1453-4637-A87A-9163624388BE}" srcOrd="0" destOrd="0" presId="urn:microsoft.com/office/officeart/2005/8/layout/vList2"/>
    <dgm:cxn modelId="{5703C7C4-31BC-4EFE-9348-5B8C15A43E95}" type="presParOf" srcId="{51482299-2316-4CC9-AB0C-703F5BE8016C}" destId="{B060CAAA-B843-456A-8B9D-616D6BB1B3AF}" srcOrd="1" destOrd="0" presId="urn:microsoft.com/office/officeart/2005/8/layout/vList2"/>
    <dgm:cxn modelId="{6F6D7B04-7193-4771-9566-A07040A882FA}" type="presParOf" srcId="{51482299-2316-4CC9-AB0C-703F5BE8016C}" destId="{D04827C3-819B-41E3-A460-3D0AFB73E041}" srcOrd="2" destOrd="0" presId="urn:microsoft.com/office/officeart/2005/8/layout/vList2"/>
    <dgm:cxn modelId="{7D920CBF-196E-4579-BEDA-04A5683EE008}" type="presParOf" srcId="{51482299-2316-4CC9-AB0C-703F5BE8016C}" destId="{76B168A4-03A0-426D-9311-285329B8966C}" srcOrd="3" destOrd="0" presId="urn:microsoft.com/office/officeart/2005/8/layout/vList2"/>
    <dgm:cxn modelId="{EFB48F22-D739-49D1-99AC-28339600AA4F}" type="presParOf" srcId="{51482299-2316-4CC9-AB0C-703F5BE8016C}" destId="{B78495CC-2757-4B97-BE95-C40A0727A3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2FDBC2E-26D3-46BE-A7A1-40F83B05C96B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08F4B39-38F1-4B80-A479-8ECFCC0A01B3}">
      <dgm:prSet/>
      <dgm:spPr/>
      <dgm:t>
        <a:bodyPr/>
        <a:lstStyle/>
        <a:p>
          <a:r>
            <a:rPr lang="en-US" dirty="0"/>
            <a:t>Split Data into Input Feature And Target Column .</a:t>
          </a:r>
        </a:p>
      </dgm:t>
    </dgm:pt>
    <dgm:pt modelId="{CF6BDC80-8C63-4713-8B5E-5AB3FA6A54D0}" type="parTrans" cxnId="{E197C0F4-9755-4324-BAEE-4F9814290918}">
      <dgm:prSet/>
      <dgm:spPr/>
      <dgm:t>
        <a:bodyPr/>
        <a:lstStyle/>
        <a:p>
          <a:endParaRPr lang="en-US"/>
        </a:p>
      </dgm:t>
    </dgm:pt>
    <dgm:pt modelId="{7A00FB56-0D86-452E-A435-BED0486FA544}" type="sibTrans" cxnId="{E197C0F4-9755-4324-BAEE-4F9814290918}">
      <dgm:prSet/>
      <dgm:spPr/>
      <dgm:t>
        <a:bodyPr/>
        <a:lstStyle/>
        <a:p>
          <a:endParaRPr lang="en-US"/>
        </a:p>
      </dgm:t>
    </dgm:pt>
    <dgm:pt modelId="{351C7787-7A3A-4D84-8D71-57EBB7C660BC}">
      <dgm:prSet/>
      <dgm:spPr/>
      <dgm:t>
        <a:bodyPr/>
        <a:lstStyle/>
        <a:p>
          <a:r>
            <a:rPr lang="en-US" dirty="0"/>
            <a:t>Split into Train And Test .</a:t>
          </a:r>
        </a:p>
      </dgm:t>
    </dgm:pt>
    <dgm:pt modelId="{562EED3A-7304-491F-A775-A1C383C7B327}" type="parTrans" cxnId="{CF2F59FA-FE90-4408-8B16-FB00C8CEBA43}">
      <dgm:prSet/>
      <dgm:spPr/>
      <dgm:t>
        <a:bodyPr/>
        <a:lstStyle/>
        <a:p>
          <a:endParaRPr lang="en-US"/>
        </a:p>
      </dgm:t>
    </dgm:pt>
    <dgm:pt modelId="{318CBA9F-8855-4329-871F-CDCB7A6B8306}" type="sibTrans" cxnId="{CF2F59FA-FE90-4408-8B16-FB00C8CEBA43}">
      <dgm:prSet/>
      <dgm:spPr/>
      <dgm:t>
        <a:bodyPr/>
        <a:lstStyle/>
        <a:p>
          <a:endParaRPr lang="en-US"/>
        </a:p>
      </dgm:t>
    </dgm:pt>
    <dgm:pt modelId="{F3F6E188-4868-49F9-9D2D-87BF3480383A}">
      <dgm:prSet/>
      <dgm:spPr/>
      <dgm:t>
        <a:bodyPr/>
        <a:lstStyle/>
        <a:p>
          <a:r>
            <a:rPr lang="en-US" dirty="0"/>
            <a:t>Create Numerical Pipeline .</a:t>
          </a:r>
        </a:p>
      </dgm:t>
    </dgm:pt>
    <dgm:pt modelId="{39D67FF5-DAF3-4284-B1F2-C8CF184E1775}" type="parTrans" cxnId="{25780F8A-C271-4001-B9A1-084AF44CC89A}">
      <dgm:prSet/>
      <dgm:spPr/>
      <dgm:t>
        <a:bodyPr/>
        <a:lstStyle/>
        <a:p>
          <a:endParaRPr lang="en-US"/>
        </a:p>
      </dgm:t>
    </dgm:pt>
    <dgm:pt modelId="{57D90AE2-81E4-4926-B058-07FDD5946A68}" type="sibTrans" cxnId="{25780F8A-C271-4001-B9A1-084AF44CC89A}">
      <dgm:prSet/>
      <dgm:spPr/>
      <dgm:t>
        <a:bodyPr/>
        <a:lstStyle/>
        <a:p>
          <a:endParaRPr lang="en-US"/>
        </a:p>
      </dgm:t>
    </dgm:pt>
    <dgm:pt modelId="{45A413EB-1001-4E64-984B-E086F1119FF0}">
      <dgm:prSet/>
      <dgm:spPr/>
      <dgm:t>
        <a:bodyPr/>
        <a:lstStyle/>
        <a:p>
          <a:r>
            <a:rPr lang="en-US" dirty="0"/>
            <a:t>Create Categorical Pipeline .</a:t>
          </a:r>
        </a:p>
      </dgm:t>
    </dgm:pt>
    <dgm:pt modelId="{BE340BBD-B324-4555-9EB7-885A53EAFB68}" type="parTrans" cxnId="{851499F5-ADC5-4A3E-8918-595ED68AF81C}">
      <dgm:prSet/>
      <dgm:spPr/>
      <dgm:t>
        <a:bodyPr/>
        <a:lstStyle/>
        <a:p>
          <a:endParaRPr lang="en-US"/>
        </a:p>
      </dgm:t>
    </dgm:pt>
    <dgm:pt modelId="{78DAF929-5F40-482E-9CA8-1D1FA92A7FAA}" type="sibTrans" cxnId="{851499F5-ADC5-4A3E-8918-595ED68AF81C}">
      <dgm:prSet/>
      <dgm:spPr/>
      <dgm:t>
        <a:bodyPr/>
        <a:lstStyle/>
        <a:p>
          <a:endParaRPr lang="en-US"/>
        </a:p>
      </dgm:t>
    </dgm:pt>
    <dgm:pt modelId="{26A4F1B2-8229-4DA3-BB98-260DAB540BE6}">
      <dgm:prSet/>
      <dgm:spPr/>
      <dgm:t>
        <a:bodyPr/>
        <a:lstStyle/>
        <a:p>
          <a:r>
            <a:rPr lang="en-US" dirty="0"/>
            <a:t>Concatenate Data frames .</a:t>
          </a:r>
        </a:p>
      </dgm:t>
    </dgm:pt>
    <dgm:pt modelId="{F2475F8E-E6AD-43E7-97A5-D8514602BB3E}" type="parTrans" cxnId="{0A182C5A-EC1C-46D2-8C9F-943231992B6F}">
      <dgm:prSet/>
      <dgm:spPr/>
      <dgm:t>
        <a:bodyPr/>
        <a:lstStyle/>
        <a:p>
          <a:endParaRPr lang="en-US"/>
        </a:p>
      </dgm:t>
    </dgm:pt>
    <dgm:pt modelId="{EE89B197-C8C5-4ADE-9A90-8D7FE53A5777}" type="sibTrans" cxnId="{0A182C5A-EC1C-46D2-8C9F-943231992B6F}">
      <dgm:prSet/>
      <dgm:spPr/>
      <dgm:t>
        <a:bodyPr/>
        <a:lstStyle/>
        <a:p>
          <a:endParaRPr lang="en-US"/>
        </a:p>
      </dgm:t>
    </dgm:pt>
    <dgm:pt modelId="{310CC3C7-8A09-44FE-B319-7CB4809FBB15}" type="pres">
      <dgm:prSet presAssocID="{F2FDBC2E-26D3-46BE-A7A1-40F83B05C96B}" presName="diagram" presStyleCnt="0">
        <dgm:presLayoutVars>
          <dgm:dir/>
          <dgm:resizeHandles val="exact"/>
        </dgm:presLayoutVars>
      </dgm:prSet>
      <dgm:spPr/>
    </dgm:pt>
    <dgm:pt modelId="{B31D1546-BA68-4852-8732-5ED63F19A84E}" type="pres">
      <dgm:prSet presAssocID="{708F4B39-38F1-4B80-A479-8ECFCC0A01B3}" presName="node" presStyleLbl="node1" presStyleIdx="0" presStyleCnt="5">
        <dgm:presLayoutVars>
          <dgm:bulletEnabled val="1"/>
        </dgm:presLayoutVars>
      </dgm:prSet>
      <dgm:spPr/>
    </dgm:pt>
    <dgm:pt modelId="{DA96F3A6-3133-4B65-B4BF-F2416C211F4F}" type="pres">
      <dgm:prSet presAssocID="{7A00FB56-0D86-452E-A435-BED0486FA544}" presName="sibTrans" presStyleLbl="sibTrans2D1" presStyleIdx="0" presStyleCnt="4"/>
      <dgm:spPr/>
    </dgm:pt>
    <dgm:pt modelId="{B52EE199-0119-4F75-A385-6F4BBA222712}" type="pres">
      <dgm:prSet presAssocID="{7A00FB56-0D86-452E-A435-BED0486FA544}" presName="connectorText" presStyleLbl="sibTrans2D1" presStyleIdx="0" presStyleCnt="4"/>
      <dgm:spPr/>
    </dgm:pt>
    <dgm:pt modelId="{623A058E-2BF5-471E-B488-188BC7B9A1F4}" type="pres">
      <dgm:prSet presAssocID="{351C7787-7A3A-4D84-8D71-57EBB7C660BC}" presName="node" presStyleLbl="node1" presStyleIdx="1" presStyleCnt="5">
        <dgm:presLayoutVars>
          <dgm:bulletEnabled val="1"/>
        </dgm:presLayoutVars>
      </dgm:prSet>
      <dgm:spPr/>
    </dgm:pt>
    <dgm:pt modelId="{CB88D50D-472F-464E-B8A8-842FEC62FE29}" type="pres">
      <dgm:prSet presAssocID="{318CBA9F-8855-4329-871F-CDCB7A6B8306}" presName="sibTrans" presStyleLbl="sibTrans2D1" presStyleIdx="1" presStyleCnt="4"/>
      <dgm:spPr/>
    </dgm:pt>
    <dgm:pt modelId="{EB07E1E2-B5F6-47AD-872E-2F616AE51426}" type="pres">
      <dgm:prSet presAssocID="{318CBA9F-8855-4329-871F-CDCB7A6B8306}" presName="connectorText" presStyleLbl="sibTrans2D1" presStyleIdx="1" presStyleCnt="4"/>
      <dgm:spPr/>
    </dgm:pt>
    <dgm:pt modelId="{5EA6C0EB-7760-432C-A6FD-4AD0B97006BB}" type="pres">
      <dgm:prSet presAssocID="{F3F6E188-4868-49F9-9D2D-87BF3480383A}" presName="node" presStyleLbl="node1" presStyleIdx="2" presStyleCnt="5">
        <dgm:presLayoutVars>
          <dgm:bulletEnabled val="1"/>
        </dgm:presLayoutVars>
      </dgm:prSet>
      <dgm:spPr/>
    </dgm:pt>
    <dgm:pt modelId="{5DB7D749-2F62-4A45-AED8-6B186DEEE12B}" type="pres">
      <dgm:prSet presAssocID="{57D90AE2-81E4-4926-B058-07FDD5946A68}" presName="sibTrans" presStyleLbl="sibTrans2D1" presStyleIdx="2" presStyleCnt="4"/>
      <dgm:spPr/>
    </dgm:pt>
    <dgm:pt modelId="{96DDA483-DC32-46DB-90F3-088D1AA20CA9}" type="pres">
      <dgm:prSet presAssocID="{57D90AE2-81E4-4926-B058-07FDD5946A68}" presName="connectorText" presStyleLbl="sibTrans2D1" presStyleIdx="2" presStyleCnt="4"/>
      <dgm:spPr/>
    </dgm:pt>
    <dgm:pt modelId="{4BC5F35D-4536-499F-8F1D-4BB16565FA41}" type="pres">
      <dgm:prSet presAssocID="{45A413EB-1001-4E64-984B-E086F1119FF0}" presName="node" presStyleLbl="node1" presStyleIdx="3" presStyleCnt="5">
        <dgm:presLayoutVars>
          <dgm:bulletEnabled val="1"/>
        </dgm:presLayoutVars>
      </dgm:prSet>
      <dgm:spPr/>
    </dgm:pt>
    <dgm:pt modelId="{C79D5848-52E4-41F7-8847-D890F1754825}" type="pres">
      <dgm:prSet presAssocID="{78DAF929-5F40-482E-9CA8-1D1FA92A7FAA}" presName="sibTrans" presStyleLbl="sibTrans2D1" presStyleIdx="3" presStyleCnt="4"/>
      <dgm:spPr/>
    </dgm:pt>
    <dgm:pt modelId="{38244D65-7075-44D3-A430-345161B6F718}" type="pres">
      <dgm:prSet presAssocID="{78DAF929-5F40-482E-9CA8-1D1FA92A7FAA}" presName="connectorText" presStyleLbl="sibTrans2D1" presStyleIdx="3" presStyleCnt="4"/>
      <dgm:spPr/>
    </dgm:pt>
    <dgm:pt modelId="{0475EE30-262E-4D5E-B26B-384C398812A0}" type="pres">
      <dgm:prSet presAssocID="{26A4F1B2-8229-4DA3-BB98-260DAB540BE6}" presName="node" presStyleLbl="node1" presStyleIdx="4" presStyleCnt="5">
        <dgm:presLayoutVars>
          <dgm:bulletEnabled val="1"/>
        </dgm:presLayoutVars>
      </dgm:prSet>
      <dgm:spPr/>
    </dgm:pt>
  </dgm:ptLst>
  <dgm:cxnLst>
    <dgm:cxn modelId="{4E624007-3165-4512-8AA3-72BD649EA548}" type="presOf" srcId="{7A00FB56-0D86-452E-A435-BED0486FA544}" destId="{B52EE199-0119-4F75-A385-6F4BBA222712}" srcOrd="1" destOrd="0" presId="urn:microsoft.com/office/officeart/2005/8/layout/process5"/>
    <dgm:cxn modelId="{97B35F0B-10C5-453A-B079-0E4A9F6657BF}" type="presOf" srcId="{708F4B39-38F1-4B80-A479-8ECFCC0A01B3}" destId="{B31D1546-BA68-4852-8732-5ED63F19A84E}" srcOrd="0" destOrd="0" presId="urn:microsoft.com/office/officeart/2005/8/layout/process5"/>
    <dgm:cxn modelId="{9AB4391B-5572-42FC-A18B-2172DE942DD0}" type="presOf" srcId="{F2FDBC2E-26D3-46BE-A7A1-40F83B05C96B}" destId="{310CC3C7-8A09-44FE-B319-7CB4809FBB15}" srcOrd="0" destOrd="0" presId="urn:microsoft.com/office/officeart/2005/8/layout/process5"/>
    <dgm:cxn modelId="{70861436-D45E-4362-BDFB-840DDFA51764}" type="presOf" srcId="{318CBA9F-8855-4329-871F-CDCB7A6B8306}" destId="{CB88D50D-472F-464E-B8A8-842FEC62FE29}" srcOrd="0" destOrd="0" presId="urn:microsoft.com/office/officeart/2005/8/layout/process5"/>
    <dgm:cxn modelId="{9D210638-EBC2-4C97-9D7B-FFF787F35E3A}" type="presOf" srcId="{78DAF929-5F40-482E-9CA8-1D1FA92A7FAA}" destId="{38244D65-7075-44D3-A430-345161B6F718}" srcOrd="1" destOrd="0" presId="urn:microsoft.com/office/officeart/2005/8/layout/process5"/>
    <dgm:cxn modelId="{1563565F-F49F-43B7-892D-73B463E7D5D3}" type="presOf" srcId="{F3F6E188-4868-49F9-9D2D-87BF3480383A}" destId="{5EA6C0EB-7760-432C-A6FD-4AD0B97006BB}" srcOrd="0" destOrd="0" presId="urn:microsoft.com/office/officeart/2005/8/layout/process5"/>
    <dgm:cxn modelId="{5C5A0E49-2AEA-401D-831C-04570CD6693C}" type="presOf" srcId="{318CBA9F-8855-4329-871F-CDCB7A6B8306}" destId="{EB07E1E2-B5F6-47AD-872E-2F616AE51426}" srcOrd="1" destOrd="0" presId="urn:microsoft.com/office/officeart/2005/8/layout/process5"/>
    <dgm:cxn modelId="{770B9B6B-B009-4922-8422-3994B9A98671}" type="presOf" srcId="{26A4F1B2-8229-4DA3-BB98-260DAB540BE6}" destId="{0475EE30-262E-4D5E-B26B-384C398812A0}" srcOrd="0" destOrd="0" presId="urn:microsoft.com/office/officeart/2005/8/layout/process5"/>
    <dgm:cxn modelId="{5C234F4F-2F9C-4D84-9B4B-DC822E6B54AD}" type="presOf" srcId="{351C7787-7A3A-4D84-8D71-57EBB7C660BC}" destId="{623A058E-2BF5-471E-B488-188BC7B9A1F4}" srcOrd="0" destOrd="0" presId="urn:microsoft.com/office/officeart/2005/8/layout/process5"/>
    <dgm:cxn modelId="{86C7B978-5B6D-4325-B58B-1E824394CC3E}" type="presOf" srcId="{57D90AE2-81E4-4926-B058-07FDD5946A68}" destId="{96DDA483-DC32-46DB-90F3-088D1AA20CA9}" srcOrd="1" destOrd="0" presId="urn:microsoft.com/office/officeart/2005/8/layout/process5"/>
    <dgm:cxn modelId="{0A182C5A-EC1C-46D2-8C9F-943231992B6F}" srcId="{F2FDBC2E-26D3-46BE-A7A1-40F83B05C96B}" destId="{26A4F1B2-8229-4DA3-BB98-260DAB540BE6}" srcOrd="4" destOrd="0" parTransId="{F2475F8E-E6AD-43E7-97A5-D8514602BB3E}" sibTransId="{EE89B197-C8C5-4ADE-9A90-8D7FE53A5777}"/>
    <dgm:cxn modelId="{AA05477B-235B-404A-948D-615223485FDC}" type="presOf" srcId="{78DAF929-5F40-482E-9CA8-1D1FA92A7FAA}" destId="{C79D5848-52E4-41F7-8847-D890F1754825}" srcOrd="0" destOrd="0" presId="urn:microsoft.com/office/officeart/2005/8/layout/process5"/>
    <dgm:cxn modelId="{25780F8A-C271-4001-B9A1-084AF44CC89A}" srcId="{F2FDBC2E-26D3-46BE-A7A1-40F83B05C96B}" destId="{F3F6E188-4868-49F9-9D2D-87BF3480383A}" srcOrd="2" destOrd="0" parTransId="{39D67FF5-DAF3-4284-B1F2-C8CF184E1775}" sibTransId="{57D90AE2-81E4-4926-B058-07FDD5946A68}"/>
    <dgm:cxn modelId="{73AFB895-D029-42FA-9558-E08785241F18}" type="presOf" srcId="{45A413EB-1001-4E64-984B-E086F1119FF0}" destId="{4BC5F35D-4536-499F-8F1D-4BB16565FA41}" srcOrd="0" destOrd="0" presId="urn:microsoft.com/office/officeart/2005/8/layout/process5"/>
    <dgm:cxn modelId="{C4F1B79E-4117-411E-89D2-62D37D976316}" type="presOf" srcId="{57D90AE2-81E4-4926-B058-07FDD5946A68}" destId="{5DB7D749-2F62-4A45-AED8-6B186DEEE12B}" srcOrd="0" destOrd="0" presId="urn:microsoft.com/office/officeart/2005/8/layout/process5"/>
    <dgm:cxn modelId="{0CE6BAA1-DAB7-4B30-A0F0-1A8F0C487A4E}" type="presOf" srcId="{7A00FB56-0D86-452E-A435-BED0486FA544}" destId="{DA96F3A6-3133-4B65-B4BF-F2416C211F4F}" srcOrd="0" destOrd="0" presId="urn:microsoft.com/office/officeart/2005/8/layout/process5"/>
    <dgm:cxn modelId="{E197C0F4-9755-4324-BAEE-4F9814290918}" srcId="{F2FDBC2E-26D3-46BE-A7A1-40F83B05C96B}" destId="{708F4B39-38F1-4B80-A479-8ECFCC0A01B3}" srcOrd="0" destOrd="0" parTransId="{CF6BDC80-8C63-4713-8B5E-5AB3FA6A54D0}" sibTransId="{7A00FB56-0D86-452E-A435-BED0486FA544}"/>
    <dgm:cxn modelId="{851499F5-ADC5-4A3E-8918-595ED68AF81C}" srcId="{F2FDBC2E-26D3-46BE-A7A1-40F83B05C96B}" destId="{45A413EB-1001-4E64-984B-E086F1119FF0}" srcOrd="3" destOrd="0" parTransId="{BE340BBD-B324-4555-9EB7-885A53EAFB68}" sibTransId="{78DAF929-5F40-482E-9CA8-1D1FA92A7FAA}"/>
    <dgm:cxn modelId="{CF2F59FA-FE90-4408-8B16-FB00C8CEBA43}" srcId="{F2FDBC2E-26D3-46BE-A7A1-40F83B05C96B}" destId="{351C7787-7A3A-4D84-8D71-57EBB7C660BC}" srcOrd="1" destOrd="0" parTransId="{562EED3A-7304-491F-A775-A1C383C7B327}" sibTransId="{318CBA9F-8855-4329-871F-CDCB7A6B8306}"/>
    <dgm:cxn modelId="{4DD68F47-79A3-4C9D-A068-1AD895DB6C90}" type="presParOf" srcId="{310CC3C7-8A09-44FE-B319-7CB4809FBB15}" destId="{B31D1546-BA68-4852-8732-5ED63F19A84E}" srcOrd="0" destOrd="0" presId="urn:microsoft.com/office/officeart/2005/8/layout/process5"/>
    <dgm:cxn modelId="{97CB1189-4D99-4380-A116-302BF6BC0DBF}" type="presParOf" srcId="{310CC3C7-8A09-44FE-B319-7CB4809FBB15}" destId="{DA96F3A6-3133-4B65-B4BF-F2416C211F4F}" srcOrd="1" destOrd="0" presId="urn:microsoft.com/office/officeart/2005/8/layout/process5"/>
    <dgm:cxn modelId="{8F1C9F52-8CA4-432A-B05B-6A7BA84A9F28}" type="presParOf" srcId="{DA96F3A6-3133-4B65-B4BF-F2416C211F4F}" destId="{B52EE199-0119-4F75-A385-6F4BBA222712}" srcOrd="0" destOrd="0" presId="urn:microsoft.com/office/officeart/2005/8/layout/process5"/>
    <dgm:cxn modelId="{32011BCA-67EF-4E5C-A8A8-A677B81B7606}" type="presParOf" srcId="{310CC3C7-8A09-44FE-B319-7CB4809FBB15}" destId="{623A058E-2BF5-471E-B488-188BC7B9A1F4}" srcOrd="2" destOrd="0" presId="urn:microsoft.com/office/officeart/2005/8/layout/process5"/>
    <dgm:cxn modelId="{3369267B-961E-444D-B25A-22D1586F5874}" type="presParOf" srcId="{310CC3C7-8A09-44FE-B319-7CB4809FBB15}" destId="{CB88D50D-472F-464E-B8A8-842FEC62FE29}" srcOrd="3" destOrd="0" presId="urn:microsoft.com/office/officeart/2005/8/layout/process5"/>
    <dgm:cxn modelId="{557D81F2-4945-4EB8-8D43-F79DCD2FC355}" type="presParOf" srcId="{CB88D50D-472F-464E-B8A8-842FEC62FE29}" destId="{EB07E1E2-B5F6-47AD-872E-2F616AE51426}" srcOrd="0" destOrd="0" presId="urn:microsoft.com/office/officeart/2005/8/layout/process5"/>
    <dgm:cxn modelId="{B26BCE12-9A99-413E-924C-803FBB28DF36}" type="presParOf" srcId="{310CC3C7-8A09-44FE-B319-7CB4809FBB15}" destId="{5EA6C0EB-7760-432C-A6FD-4AD0B97006BB}" srcOrd="4" destOrd="0" presId="urn:microsoft.com/office/officeart/2005/8/layout/process5"/>
    <dgm:cxn modelId="{FCB139E9-BA64-49B6-9DEA-574749A77599}" type="presParOf" srcId="{310CC3C7-8A09-44FE-B319-7CB4809FBB15}" destId="{5DB7D749-2F62-4A45-AED8-6B186DEEE12B}" srcOrd="5" destOrd="0" presId="urn:microsoft.com/office/officeart/2005/8/layout/process5"/>
    <dgm:cxn modelId="{10EB7E36-9A34-46C2-BFE9-9BA888579BA1}" type="presParOf" srcId="{5DB7D749-2F62-4A45-AED8-6B186DEEE12B}" destId="{96DDA483-DC32-46DB-90F3-088D1AA20CA9}" srcOrd="0" destOrd="0" presId="urn:microsoft.com/office/officeart/2005/8/layout/process5"/>
    <dgm:cxn modelId="{44330B66-F35E-4C82-AE52-A64A1AFB7DCF}" type="presParOf" srcId="{310CC3C7-8A09-44FE-B319-7CB4809FBB15}" destId="{4BC5F35D-4536-499F-8F1D-4BB16565FA41}" srcOrd="6" destOrd="0" presId="urn:microsoft.com/office/officeart/2005/8/layout/process5"/>
    <dgm:cxn modelId="{09FAD86F-6C90-4335-B274-1C1D03864F4F}" type="presParOf" srcId="{310CC3C7-8A09-44FE-B319-7CB4809FBB15}" destId="{C79D5848-52E4-41F7-8847-D890F1754825}" srcOrd="7" destOrd="0" presId="urn:microsoft.com/office/officeart/2005/8/layout/process5"/>
    <dgm:cxn modelId="{5A7400FE-C6BB-4067-93CF-8CC755791E6C}" type="presParOf" srcId="{C79D5848-52E4-41F7-8847-D890F1754825}" destId="{38244D65-7075-44D3-A430-345161B6F718}" srcOrd="0" destOrd="0" presId="urn:microsoft.com/office/officeart/2005/8/layout/process5"/>
    <dgm:cxn modelId="{B3DD7403-AD6A-4BD8-A602-7163AD282EEA}" type="presParOf" srcId="{310CC3C7-8A09-44FE-B319-7CB4809FBB15}" destId="{0475EE30-262E-4D5E-B26B-384C398812A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7F9323-E1B1-46EE-A879-39CC2661D16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02134D9-051C-4968-9DD5-6AEA3BBD850E}">
      <dgm:prSet/>
      <dgm:spPr/>
      <dgm:t>
        <a:bodyPr/>
        <a:lstStyle/>
        <a:p>
          <a:r>
            <a:rPr lang="en-US" dirty="0"/>
            <a:t>Feature Selection:   </a:t>
          </a:r>
        </a:p>
      </dgm:t>
    </dgm:pt>
    <dgm:pt modelId="{09357EB1-E7CA-40DD-8EF1-BB550666374C}" type="parTrans" cxnId="{F4EC5429-5B19-4CBB-91BC-B5CEA3F15B87}">
      <dgm:prSet/>
      <dgm:spPr/>
      <dgm:t>
        <a:bodyPr/>
        <a:lstStyle/>
        <a:p>
          <a:endParaRPr lang="en-US"/>
        </a:p>
      </dgm:t>
    </dgm:pt>
    <dgm:pt modelId="{8C646B35-2DAA-40DE-A44A-8DB3AA9D31A5}" type="sibTrans" cxnId="{F4EC5429-5B19-4CBB-91BC-B5CEA3F15B87}">
      <dgm:prSet/>
      <dgm:spPr/>
      <dgm:t>
        <a:bodyPr/>
        <a:lstStyle/>
        <a:p>
          <a:endParaRPr lang="en-US"/>
        </a:p>
      </dgm:t>
    </dgm:pt>
    <dgm:pt modelId="{BED6CDB3-FF3B-45E2-B6EE-26FE134C68F2}">
      <dgm:prSet/>
      <dgm:spPr/>
      <dgm:t>
        <a:bodyPr/>
        <a:lstStyle/>
        <a:p>
          <a:r>
            <a:rPr lang="en-US"/>
            <a:t>Input features (X) include demographic info (age, gender, diagnosis), service times, and date features (day, month, year,……).  </a:t>
          </a:r>
        </a:p>
      </dgm:t>
    </dgm:pt>
    <dgm:pt modelId="{D0E944F3-3886-4D8A-B91D-AE196585A147}" type="parTrans" cxnId="{B98E9FED-23D8-493A-865D-5933BB3EB0EB}">
      <dgm:prSet/>
      <dgm:spPr/>
      <dgm:t>
        <a:bodyPr/>
        <a:lstStyle/>
        <a:p>
          <a:endParaRPr lang="en-US"/>
        </a:p>
      </dgm:t>
    </dgm:pt>
    <dgm:pt modelId="{3C3266F2-353A-4D0C-989F-7221C2C5265B}" type="sibTrans" cxnId="{B98E9FED-23D8-493A-865D-5933BB3EB0EB}">
      <dgm:prSet/>
      <dgm:spPr/>
      <dgm:t>
        <a:bodyPr/>
        <a:lstStyle/>
        <a:p>
          <a:endParaRPr lang="en-US"/>
        </a:p>
      </dgm:t>
    </dgm:pt>
    <dgm:pt modelId="{28EF92A8-7AF2-4755-9848-0074897B85A1}">
      <dgm:prSet/>
      <dgm:spPr/>
      <dgm:t>
        <a:bodyPr/>
        <a:lstStyle/>
        <a:p>
          <a:r>
            <a:rPr lang="en-US"/>
            <a:t>Target variable (y) is total_cost.</a:t>
          </a:r>
        </a:p>
      </dgm:t>
    </dgm:pt>
    <dgm:pt modelId="{CF1F4D3B-FD65-45FE-8796-3177259A7217}" type="parTrans" cxnId="{D2607752-CD8A-4DCB-B1A8-C093C1831CC4}">
      <dgm:prSet/>
      <dgm:spPr/>
      <dgm:t>
        <a:bodyPr/>
        <a:lstStyle/>
        <a:p>
          <a:endParaRPr lang="en-US"/>
        </a:p>
      </dgm:t>
    </dgm:pt>
    <dgm:pt modelId="{14B6851F-3905-4435-993A-F33B57185360}" type="sibTrans" cxnId="{D2607752-CD8A-4DCB-B1A8-C093C1831CC4}">
      <dgm:prSet/>
      <dgm:spPr/>
      <dgm:t>
        <a:bodyPr/>
        <a:lstStyle/>
        <a:p>
          <a:endParaRPr lang="en-US"/>
        </a:p>
      </dgm:t>
    </dgm:pt>
    <dgm:pt modelId="{771D9002-776C-4628-B4F6-C8CA535908B4}">
      <dgm:prSet/>
      <dgm:spPr/>
      <dgm:t>
        <a:bodyPr/>
        <a:lstStyle/>
        <a:p>
          <a:r>
            <a:rPr lang="en-US"/>
            <a:t>Data Splitting:  </a:t>
          </a:r>
        </a:p>
      </dgm:t>
    </dgm:pt>
    <dgm:pt modelId="{15BACC4E-E117-4566-8269-A5EE9AB412E3}" type="parTrans" cxnId="{F19ABFA1-DEAD-410F-89B9-8D0AF80C8D10}">
      <dgm:prSet/>
      <dgm:spPr/>
      <dgm:t>
        <a:bodyPr/>
        <a:lstStyle/>
        <a:p>
          <a:endParaRPr lang="en-US"/>
        </a:p>
      </dgm:t>
    </dgm:pt>
    <dgm:pt modelId="{A584BF06-12D4-4F39-9A88-E74D2351794D}" type="sibTrans" cxnId="{F19ABFA1-DEAD-410F-89B9-8D0AF80C8D10}">
      <dgm:prSet/>
      <dgm:spPr/>
      <dgm:t>
        <a:bodyPr/>
        <a:lstStyle/>
        <a:p>
          <a:endParaRPr lang="en-US"/>
        </a:p>
      </dgm:t>
    </dgm:pt>
    <dgm:pt modelId="{7EB93A10-3F10-4FDE-8724-7C5E3BD80313}">
      <dgm:prSet/>
      <dgm:spPr/>
      <dgm:t>
        <a:bodyPr/>
        <a:lstStyle/>
        <a:p>
          <a:r>
            <a:rPr lang="en-US"/>
            <a:t>Use train_test_split to divide data into training (80%) and testing (20%) sets.  </a:t>
          </a:r>
        </a:p>
      </dgm:t>
    </dgm:pt>
    <dgm:pt modelId="{8FA5B27B-B64D-40A9-9A3D-4E602F44BAF5}" type="parTrans" cxnId="{8739955A-9FA7-409E-BD44-DD0E9BA93831}">
      <dgm:prSet/>
      <dgm:spPr/>
      <dgm:t>
        <a:bodyPr/>
        <a:lstStyle/>
        <a:p>
          <a:endParaRPr lang="en-US"/>
        </a:p>
      </dgm:t>
    </dgm:pt>
    <dgm:pt modelId="{E2109F2F-8E50-4DEF-8A5D-C1EB8A0CF96A}" type="sibTrans" cxnId="{8739955A-9FA7-409E-BD44-DD0E9BA93831}">
      <dgm:prSet/>
      <dgm:spPr/>
      <dgm:t>
        <a:bodyPr/>
        <a:lstStyle/>
        <a:p>
          <a:endParaRPr lang="en-US"/>
        </a:p>
      </dgm:t>
    </dgm:pt>
    <dgm:pt modelId="{7613FE70-4FD1-4F40-B86B-C58A3A50CFF4}">
      <dgm:prSet/>
      <dgm:spPr/>
      <dgm:t>
        <a:bodyPr/>
        <a:lstStyle/>
        <a:p>
          <a:r>
            <a:rPr lang="en-US"/>
            <a:t>Random state set to ensure reproducibility.</a:t>
          </a:r>
        </a:p>
      </dgm:t>
    </dgm:pt>
    <dgm:pt modelId="{5937615F-D4E8-41C8-83C8-4D775955DF16}" type="parTrans" cxnId="{BE704D1D-CFA6-48F2-AF72-8A168BDD10C1}">
      <dgm:prSet/>
      <dgm:spPr/>
      <dgm:t>
        <a:bodyPr/>
        <a:lstStyle/>
        <a:p>
          <a:endParaRPr lang="en-US"/>
        </a:p>
      </dgm:t>
    </dgm:pt>
    <dgm:pt modelId="{25EE0299-1409-4791-AC7A-01A5868E6693}" type="sibTrans" cxnId="{BE704D1D-CFA6-48F2-AF72-8A168BDD10C1}">
      <dgm:prSet/>
      <dgm:spPr/>
      <dgm:t>
        <a:bodyPr/>
        <a:lstStyle/>
        <a:p>
          <a:endParaRPr lang="en-US"/>
        </a:p>
      </dgm:t>
    </dgm:pt>
    <dgm:pt modelId="{96319CA9-D6CC-4328-B3A3-50C281ADDD14}">
      <dgm:prSet/>
      <dgm:spPr/>
      <dgm:t>
        <a:bodyPr/>
        <a:lstStyle/>
        <a:p>
          <a:r>
            <a:rPr lang="en-US"/>
            <a:t>Purpose: To evaluate model performance on unseen data.</a:t>
          </a:r>
        </a:p>
      </dgm:t>
    </dgm:pt>
    <dgm:pt modelId="{77074DCD-C61F-40B9-A468-6D1A04AA5EBD}" type="parTrans" cxnId="{A41E5DEC-E604-4E3B-B34F-9F854584696D}">
      <dgm:prSet/>
      <dgm:spPr/>
      <dgm:t>
        <a:bodyPr/>
        <a:lstStyle/>
        <a:p>
          <a:endParaRPr lang="en-US"/>
        </a:p>
      </dgm:t>
    </dgm:pt>
    <dgm:pt modelId="{A0C367DD-9D6E-4D9E-BC1E-342B74EB7783}" type="sibTrans" cxnId="{A41E5DEC-E604-4E3B-B34F-9F854584696D}">
      <dgm:prSet/>
      <dgm:spPr/>
      <dgm:t>
        <a:bodyPr/>
        <a:lstStyle/>
        <a:p>
          <a:endParaRPr lang="en-US"/>
        </a:p>
      </dgm:t>
    </dgm:pt>
    <dgm:pt modelId="{36870860-C0D5-43E4-88D1-BB4AB2D089D3}" type="pres">
      <dgm:prSet presAssocID="{C27F9323-E1B1-46EE-A879-39CC2661D16F}" presName="Name0" presStyleCnt="0">
        <dgm:presLayoutVars>
          <dgm:dir/>
          <dgm:resizeHandles val="exact"/>
        </dgm:presLayoutVars>
      </dgm:prSet>
      <dgm:spPr/>
    </dgm:pt>
    <dgm:pt modelId="{01EAA6B7-C79F-4FF5-8B1B-B6D3945F9054}" type="pres">
      <dgm:prSet presAssocID="{C02134D9-051C-4968-9DD5-6AEA3BBD850E}" presName="node" presStyleLbl="node1" presStyleIdx="0" presStyleCnt="7">
        <dgm:presLayoutVars>
          <dgm:bulletEnabled val="1"/>
        </dgm:presLayoutVars>
      </dgm:prSet>
      <dgm:spPr/>
    </dgm:pt>
    <dgm:pt modelId="{F477DC60-E4A6-4B42-A85D-D30AF2F1B276}" type="pres">
      <dgm:prSet presAssocID="{8C646B35-2DAA-40DE-A44A-8DB3AA9D31A5}" presName="sibTrans" presStyleLbl="sibTrans1D1" presStyleIdx="0" presStyleCnt="6"/>
      <dgm:spPr/>
    </dgm:pt>
    <dgm:pt modelId="{A49A82D3-017B-4AAC-9F5C-50264EA5A2BD}" type="pres">
      <dgm:prSet presAssocID="{8C646B35-2DAA-40DE-A44A-8DB3AA9D31A5}" presName="connectorText" presStyleLbl="sibTrans1D1" presStyleIdx="0" presStyleCnt="6"/>
      <dgm:spPr/>
    </dgm:pt>
    <dgm:pt modelId="{E923D06F-BF25-484E-8FF3-6E128DAB511C}" type="pres">
      <dgm:prSet presAssocID="{BED6CDB3-FF3B-45E2-B6EE-26FE134C68F2}" presName="node" presStyleLbl="node1" presStyleIdx="1" presStyleCnt="7">
        <dgm:presLayoutVars>
          <dgm:bulletEnabled val="1"/>
        </dgm:presLayoutVars>
      </dgm:prSet>
      <dgm:spPr/>
    </dgm:pt>
    <dgm:pt modelId="{A6BF5B79-742D-4EC7-B455-C17D9A6F3397}" type="pres">
      <dgm:prSet presAssocID="{3C3266F2-353A-4D0C-989F-7221C2C5265B}" presName="sibTrans" presStyleLbl="sibTrans1D1" presStyleIdx="1" presStyleCnt="6"/>
      <dgm:spPr/>
    </dgm:pt>
    <dgm:pt modelId="{DF4AF6CA-F739-4051-81FA-84141E492021}" type="pres">
      <dgm:prSet presAssocID="{3C3266F2-353A-4D0C-989F-7221C2C5265B}" presName="connectorText" presStyleLbl="sibTrans1D1" presStyleIdx="1" presStyleCnt="6"/>
      <dgm:spPr/>
    </dgm:pt>
    <dgm:pt modelId="{5A17288D-B582-4CBD-8B36-F06EB870422F}" type="pres">
      <dgm:prSet presAssocID="{28EF92A8-7AF2-4755-9848-0074897B85A1}" presName="node" presStyleLbl="node1" presStyleIdx="2" presStyleCnt="7">
        <dgm:presLayoutVars>
          <dgm:bulletEnabled val="1"/>
        </dgm:presLayoutVars>
      </dgm:prSet>
      <dgm:spPr/>
    </dgm:pt>
    <dgm:pt modelId="{BF00B394-1902-459F-8E94-27E472069AF5}" type="pres">
      <dgm:prSet presAssocID="{14B6851F-3905-4435-993A-F33B57185360}" presName="sibTrans" presStyleLbl="sibTrans1D1" presStyleIdx="2" presStyleCnt="6"/>
      <dgm:spPr/>
    </dgm:pt>
    <dgm:pt modelId="{37D4A22D-31CB-464C-92CA-5101E9CAC537}" type="pres">
      <dgm:prSet presAssocID="{14B6851F-3905-4435-993A-F33B57185360}" presName="connectorText" presStyleLbl="sibTrans1D1" presStyleIdx="2" presStyleCnt="6"/>
      <dgm:spPr/>
    </dgm:pt>
    <dgm:pt modelId="{EB11B3EE-E97A-4239-99E7-7FB880E805F9}" type="pres">
      <dgm:prSet presAssocID="{771D9002-776C-4628-B4F6-C8CA535908B4}" presName="node" presStyleLbl="node1" presStyleIdx="3" presStyleCnt="7">
        <dgm:presLayoutVars>
          <dgm:bulletEnabled val="1"/>
        </dgm:presLayoutVars>
      </dgm:prSet>
      <dgm:spPr/>
    </dgm:pt>
    <dgm:pt modelId="{481A974D-E672-4EE0-9111-751D87801455}" type="pres">
      <dgm:prSet presAssocID="{A584BF06-12D4-4F39-9A88-E74D2351794D}" presName="sibTrans" presStyleLbl="sibTrans1D1" presStyleIdx="3" presStyleCnt="6"/>
      <dgm:spPr/>
    </dgm:pt>
    <dgm:pt modelId="{FAA092FF-B690-4EDB-9938-DD94B9D46003}" type="pres">
      <dgm:prSet presAssocID="{A584BF06-12D4-4F39-9A88-E74D2351794D}" presName="connectorText" presStyleLbl="sibTrans1D1" presStyleIdx="3" presStyleCnt="6"/>
      <dgm:spPr/>
    </dgm:pt>
    <dgm:pt modelId="{21BEEA6A-6B0F-45F2-A973-2C15F7336B18}" type="pres">
      <dgm:prSet presAssocID="{7EB93A10-3F10-4FDE-8724-7C5E3BD80313}" presName="node" presStyleLbl="node1" presStyleIdx="4" presStyleCnt="7">
        <dgm:presLayoutVars>
          <dgm:bulletEnabled val="1"/>
        </dgm:presLayoutVars>
      </dgm:prSet>
      <dgm:spPr/>
    </dgm:pt>
    <dgm:pt modelId="{B0B5F870-78CC-4ABF-A4EF-7FF18DA221CA}" type="pres">
      <dgm:prSet presAssocID="{E2109F2F-8E50-4DEF-8A5D-C1EB8A0CF96A}" presName="sibTrans" presStyleLbl="sibTrans1D1" presStyleIdx="4" presStyleCnt="6"/>
      <dgm:spPr/>
    </dgm:pt>
    <dgm:pt modelId="{0CB27FEE-4445-44DD-A9FF-681371DB3272}" type="pres">
      <dgm:prSet presAssocID="{E2109F2F-8E50-4DEF-8A5D-C1EB8A0CF96A}" presName="connectorText" presStyleLbl="sibTrans1D1" presStyleIdx="4" presStyleCnt="6"/>
      <dgm:spPr/>
    </dgm:pt>
    <dgm:pt modelId="{BD8A10CC-5546-45B4-999E-FB15BBEEB2CC}" type="pres">
      <dgm:prSet presAssocID="{7613FE70-4FD1-4F40-B86B-C58A3A50CFF4}" presName="node" presStyleLbl="node1" presStyleIdx="5" presStyleCnt="7">
        <dgm:presLayoutVars>
          <dgm:bulletEnabled val="1"/>
        </dgm:presLayoutVars>
      </dgm:prSet>
      <dgm:spPr/>
    </dgm:pt>
    <dgm:pt modelId="{5D05097E-BBFE-4556-B34E-483425A44EA0}" type="pres">
      <dgm:prSet presAssocID="{25EE0299-1409-4791-AC7A-01A5868E6693}" presName="sibTrans" presStyleLbl="sibTrans1D1" presStyleIdx="5" presStyleCnt="6"/>
      <dgm:spPr/>
    </dgm:pt>
    <dgm:pt modelId="{D944067F-21EB-4355-93D3-ECAFF2394DA2}" type="pres">
      <dgm:prSet presAssocID="{25EE0299-1409-4791-AC7A-01A5868E6693}" presName="connectorText" presStyleLbl="sibTrans1D1" presStyleIdx="5" presStyleCnt="6"/>
      <dgm:spPr/>
    </dgm:pt>
    <dgm:pt modelId="{41FD1F1A-82F6-4A54-A86E-BE1A4716C3BD}" type="pres">
      <dgm:prSet presAssocID="{96319CA9-D6CC-4328-B3A3-50C281ADDD14}" presName="node" presStyleLbl="node1" presStyleIdx="6" presStyleCnt="7">
        <dgm:presLayoutVars>
          <dgm:bulletEnabled val="1"/>
        </dgm:presLayoutVars>
      </dgm:prSet>
      <dgm:spPr/>
    </dgm:pt>
  </dgm:ptLst>
  <dgm:cxnLst>
    <dgm:cxn modelId="{14414417-6A06-41A2-9C00-48EBD50CAEBC}" type="presOf" srcId="{771D9002-776C-4628-B4F6-C8CA535908B4}" destId="{EB11B3EE-E97A-4239-99E7-7FB880E805F9}" srcOrd="0" destOrd="0" presId="urn:microsoft.com/office/officeart/2016/7/layout/RepeatingBendingProcessNew"/>
    <dgm:cxn modelId="{BE704D1D-CFA6-48F2-AF72-8A168BDD10C1}" srcId="{C27F9323-E1B1-46EE-A879-39CC2661D16F}" destId="{7613FE70-4FD1-4F40-B86B-C58A3A50CFF4}" srcOrd="5" destOrd="0" parTransId="{5937615F-D4E8-41C8-83C8-4D775955DF16}" sibTransId="{25EE0299-1409-4791-AC7A-01A5868E6693}"/>
    <dgm:cxn modelId="{F4EC5429-5B19-4CBB-91BC-B5CEA3F15B87}" srcId="{C27F9323-E1B1-46EE-A879-39CC2661D16F}" destId="{C02134D9-051C-4968-9DD5-6AEA3BBD850E}" srcOrd="0" destOrd="0" parTransId="{09357EB1-E7CA-40DD-8EF1-BB550666374C}" sibTransId="{8C646B35-2DAA-40DE-A44A-8DB3AA9D31A5}"/>
    <dgm:cxn modelId="{BE3F8D2F-16D0-414A-A4C3-AB5FDF39140E}" type="presOf" srcId="{C27F9323-E1B1-46EE-A879-39CC2661D16F}" destId="{36870860-C0D5-43E4-88D1-BB4AB2D089D3}" srcOrd="0" destOrd="0" presId="urn:microsoft.com/office/officeart/2016/7/layout/RepeatingBendingProcessNew"/>
    <dgm:cxn modelId="{F6EB0F34-B90A-4E78-90FB-99D6EF593C4A}" type="presOf" srcId="{8C646B35-2DAA-40DE-A44A-8DB3AA9D31A5}" destId="{F477DC60-E4A6-4B42-A85D-D30AF2F1B276}" srcOrd="0" destOrd="0" presId="urn:microsoft.com/office/officeart/2016/7/layout/RepeatingBendingProcessNew"/>
    <dgm:cxn modelId="{9955D840-11BB-4236-B775-24847F57B89F}" type="presOf" srcId="{28EF92A8-7AF2-4755-9848-0074897B85A1}" destId="{5A17288D-B582-4CBD-8B36-F06EB870422F}" srcOrd="0" destOrd="0" presId="urn:microsoft.com/office/officeart/2016/7/layout/RepeatingBendingProcessNew"/>
    <dgm:cxn modelId="{F488F45C-AA63-42F3-9438-FBA14F1D8C50}" type="presOf" srcId="{E2109F2F-8E50-4DEF-8A5D-C1EB8A0CF96A}" destId="{0CB27FEE-4445-44DD-A9FF-681371DB3272}" srcOrd="1" destOrd="0" presId="urn:microsoft.com/office/officeart/2016/7/layout/RepeatingBendingProcessNew"/>
    <dgm:cxn modelId="{908C5C65-0371-4287-8983-CE48A3818774}" type="presOf" srcId="{7613FE70-4FD1-4F40-B86B-C58A3A50CFF4}" destId="{BD8A10CC-5546-45B4-999E-FB15BBEEB2CC}" srcOrd="0" destOrd="0" presId="urn:microsoft.com/office/officeart/2016/7/layout/RepeatingBendingProcessNew"/>
    <dgm:cxn modelId="{0769F56B-6715-42AA-AADD-BD22A39EF3FC}" type="presOf" srcId="{A584BF06-12D4-4F39-9A88-E74D2351794D}" destId="{FAA092FF-B690-4EDB-9938-DD94B9D46003}" srcOrd="1" destOrd="0" presId="urn:microsoft.com/office/officeart/2016/7/layout/RepeatingBendingProcessNew"/>
    <dgm:cxn modelId="{D2607752-CD8A-4DCB-B1A8-C093C1831CC4}" srcId="{C27F9323-E1B1-46EE-A879-39CC2661D16F}" destId="{28EF92A8-7AF2-4755-9848-0074897B85A1}" srcOrd="2" destOrd="0" parTransId="{CF1F4D3B-FD65-45FE-8796-3177259A7217}" sibTransId="{14B6851F-3905-4435-993A-F33B57185360}"/>
    <dgm:cxn modelId="{AD8BA875-4EBA-4AFC-97D3-6B3788F19D2E}" type="presOf" srcId="{A584BF06-12D4-4F39-9A88-E74D2351794D}" destId="{481A974D-E672-4EE0-9111-751D87801455}" srcOrd="0" destOrd="0" presId="urn:microsoft.com/office/officeart/2016/7/layout/RepeatingBendingProcessNew"/>
    <dgm:cxn modelId="{8739955A-9FA7-409E-BD44-DD0E9BA93831}" srcId="{C27F9323-E1B1-46EE-A879-39CC2661D16F}" destId="{7EB93A10-3F10-4FDE-8724-7C5E3BD80313}" srcOrd="4" destOrd="0" parTransId="{8FA5B27B-B64D-40A9-9A3D-4E602F44BAF5}" sibTransId="{E2109F2F-8E50-4DEF-8A5D-C1EB8A0CF96A}"/>
    <dgm:cxn modelId="{664FB784-D21B-4683-B199-904187CAEA50}" type="presOf" srcId="{96319CA9-D6CC-4328-B3A3-50C281ADDD14}" destId="{41FD1F1A-82F6-4A54-A86E-BE1A4716C3BD}" srcOrd="0" destOrd="0" presId="urn:microsoft.com/office/officeart/2016/7/layout/RepeatingBendingProcessNew"/>
    <dgm:cxn modelId="{FD9D0E8C-1610-419E-B6B2-07346F8C0283}" type="presOf" srcId="{14B6851F-3905-4435-993A-F33B57185360}" destId="{37D4A22D-31CB-464C-92CA-5101E9CAC537}" srcOrd="1" destOrd="0" presId="urn:microsoft.com/office/officeart/2016/7/layout/RepeatingBendingProcessNew"/>
    <dgm:cxn modelId="{FD805A8D-4FF7-4982-8697-D3A77B02146D}" type="presOf" srcId="{14B6851F-3905-4435-993A-F33B57185360}" destId="{BF00B394-1902-459F-8E94-27E472069AF5}" srcOrd="0" destOrd="0" presId="urn:microsoft.com/office/officeart/2016/7/layout/RepeatingBendingProcessNew"/>
    <dgm:cxn modelId="{77D14B92-E989-4D05-A8A9-26C7072E9940}" type="presOf" srcId="{25EE0299-1409-4791-AC7A-01A5868E6693}" destId="{5D05097E-BBFE-4556-B34E-483425A44EA0}" srcOrd="0" destOrd="0" presId="urn:microsoft.com/office/officeart/2016/7/layout/RepeatingBendingProcessNew"/>
    <dgm:cxn modelId="{AE91A39A-97FE-4DE4-8F3B-116EDA1ECB4E}" type="presOf" srcId="{C02134D9-051C-4968-9DD5-6AEA3BBD850E}" destId="{01EAA6B7-C79F-4FF5-8B1B-B6D3945F9054}" srcOrd="0" destOrd="0" presId="urn:microsoft.com/office/officeart/2016/7/layout/RepeatingBendingProcessNew"/>
    <dgm:cxn modelId="{19BB3F9D-BAB5-406C-92BB-869555898736}" type="presOf" srcId="{3C3266F2-353A-4D0C-989F-7221C2C5265B}" destId="{A6BF5B79-742D-4EC7-B455-C17D9A6F3397}" srcOrd="0" destOrd="0" presId="urn:microsoft.com/office/officeart/2016/7/layout/RepeatingBendingProcessNew"/>
    <dgm:cxn modelId="{F19ABFA1-DEAD-410F-89B9-8D0AF80C8D10}" srcId="{C27F9323-E1B1-46EE-A879-39CC2661D16F}" destId="{771D9002-776C-4628-B4F6-C8CA535908B4}" srcOrd="3" destOrd="0" parTransId="{15BACC4E-E117-4566-8269-A5EE9AB412E3}" sibTransId="{A584BF06-12D4-4F39-9A88-E74D2351794D}"/>
    <dgm:cxn modelId="{30ABD4AF-887E-43FF-93E8-3E057737D39A}" type="presOf" srcId="{E2109F2F-8E50-4DEF-8A5D-C1EB8A0CF96A}" destId="{B0B5F870-78CC-4ABF-A4EF-7FF18DA221CA}" srcOrd="0" destOrd="0" presId="urn:microsoft.com/office/officeart/2016/7/layout/RepeatingBendingProcessNew"/>
    <dgm:cxn modelId="{44577BC4-D9C3-4548-9F1E-CCA172F962FE}" type="presOf" srcId="{25EE0299-1409-4791-AC7A-01A5868E6693}" destId="{D944067F-21EB-4355-93D3-ECAFF2394DA2}" srcOrd="1" destOrd="0" presId="urn:microsoft.com/office/officeart/2016/7/layout/RepeatingBendingProcessNew"/>
    <dgm:cxn modelId="{C2F445CE-E4DB-4419-AEA8-6FA1F81D2C99}" type="presOf" srcId="{7EB93A10-3F10-4FDE-8724-7C5E3BD80313}" destId="{21BEEA6A-6B0F-45F2-A973-2C15F7336B18}" srcOrd="0" destOrd="0" presId="urn:microsoft.com/office/officeart/2016/7/layout/RepeatingBendingProcessNew"/>
    <dgm:cxn modelId="{A41E5DEC-E604-4E3B-B34F-9F854584696D}" srcId="{C27F9323-E1B1-46EE-A879-39CC2661D16F}" destId="{96319CA9-D6CC-4328-B3A3-50C281ADDD14}" srcOrd="6" destOrd="0" parTransId="{77074DCD-C61F-40B9-A468-6D1A04AA5EBD}" sibTransId="{A0C367DD-9D6E-4D9E-BC1E-342B74EB7783}"/>
    <dgm:cxn modelId="{B98E9FED-23D8-493A-865D-5933BB3EB0EB}" srcId="{C27F9323-E1B1-46EE-A879-39CC2661D16F}" destId="{BED6CDB3-FF3B-45E2-B6EE-26FE134C68F2}" srcOrd="1" destOrd="0" parTransId="{D0E944F3-3886-4D8A-B91D-AE196585A147}" sibTransId="{3C3266F2-353A-4D0C-989F-7221C2C5265B}"/>
    <dgm:cxn modelId="{253FD2F9-704E-4CD9-A226-D8C48CBBE529}" type="presOf" srcId="{3C3266F2-353A-4D0C-989F-7221C2C5265B}" destId="{DF4AF6CA-F739-4051-81FA-84141E492021}" srcOrd="1" destOrd="0" presId="urn:microsoft.com/office/officeart/2016/7/layout/RepeatingBendingProcessNew"/>
    <dgm:cxn modelId="{60B874FA-A750-442C-97B1-FBA25A84A240}" type="presOf" srcId="{8C646B35-2DAA-40DE-A44A-8DB3AA9D31A5}" destId="{A49A82D3-017B-4AAC-9F5C-50264EA5A2BD}" srcOrd="1" destOrd="0" presId="urn:microsoft.com/office/officeart/2016/7/layout/RepeatingBendingProcessNew"/>
    <dgm:cxn modelId="{5C6D46FB-A680-4ECF-AB06-425F201D0A70}" type="presOf" srcId="{BED6CDB3-FF3B-45E2-B6EE-26FE134C68F2}" destId="{E923D06F-BF25-484E-8FF3-6E128DAB511C}" srcOrd="0" destOrd="0" presId="urn:microsoft.com/office/officeart/2016/7/layout/RepeatingBendingProcessNew"/>
    <dgm:cxn modelId="{E51EE569-2FFC-47DF-8BD8-D29345F237CA}" type="presParOf" srcId="{36870860-C0D5-43E4-88D1-BB4AB2D089D3}" destId="{01EAA6B7-C79F-4FF5-8B1B-B6D3945F9054}" srcOrd="0" destOrd="0" presId="urn:microsoft.com/office/officeart/2016/7/layout/RepeatingBendingProcessNew"/>
    <dgm:cxn modelId="{ECE17791-AAA9-438C-AD4B-F0895E2A3EE8}" type="presParOf" srcId="{36870860-C0D5-43E4-88D1-BB4AB2D089D3}" destId="{F477DC60-E4A6-4B42-A85D-D30AF2F1B276}" srcOrd="1" destOrd="0" presId="urn:microsoft.com/office/officeart/2016/7/layout/RepeatingBendingProcessNew"/>
    <dgm:cxn modelId="{C534BF41-3F17-46E1-BFC0-C22105C8537E}" type="presParOf" srcId="{F477DC60-E4A6-4B42-A85D-D30AF2F1B276}" destId="{A49A82D3-017B-4AAC-9F5C-50264EA5A2BD}" srcOrd="0" destOrd="0" presId="urn:microsoft.com/office/officeart/2016/7/layout/RepeatingBendingProcessNew"/>
    <dgm:cxn modelId="{D53F1C6A-AAAA-4CF9-B453-CB4E3F2EAA25}" type="presParOf" srcId="{36870860-C0D5-43E4-88D1-BB4AB2D089D3}" destId="{E923D06F-BF25-484E-8FF3-6E128DAB511C}" srcOrd="2" destOrd="0" presId="urn:microsoft.com/office/officeart/2016/7/layout/RepeatingBendingProcessNew"/>
    <dgm:cxn modelId="{9FCB0294-DD54-4C31-9F8A-53A83C171E6E}" type="presParOf" srcId="{36870860-C0D5-43E4-88D1-BB4AB2D089D3}" destId="{A6BF5B79-742D-4EC7-B455-C17D9A6F3397}" srcOrd="3" destOrd="0" presId="urn:microsoft.com/office/officeart/2016/7/layout/RepeatingBendingProcessNew"/>
    <dgm:cxn modelId="{7C69882E-1821-4BE8-9A97-C3CAA01E3B5A}" type="presParOf" srcId="{A6BF5B79-742D-4EC7-B455-C17D9A6F3397}" destId="{DF4AF6CA-F739-4051-81FA-84141E492021}" srcOrd="0" destOrd="0" presId="urn:microsoft.com/office/officeart/2016/7/layout/RepeatingBendingProcessNew"/>
    <dgm:cxn modelId="{714EFF0F-710F-4211-9932-FFE4E647006D}" type="presParOf" srcId="{36870860-C0D5-43E4-88D1-BB4AB2D089D3}" destId="{5A17288D-B582-4CBD-8B36-F06EB870422F}" srcOrd="4" destOrd="0" presId="urn:microsoft.com/office/officeart/2016/7/layout/RepeatingBendingProcessNew"/>
    <dgm:cxn modelId="{78E8E4DD-3C0B-4861-BE4E-178E3E0F9B6B}" type="presParOf" srcId="{36870860-C0D5-43E4-88D1-BB4AB2D089D3}" destId="{BF00B394-1902-459F-8E94-27E472069AF5}" srcOrd="5" destOrd="0" presId="urn:microsoft.com/office/officeart/2016/7/layout/RepeatingBendingProcessNew"/>
    <dgm:cxn modelId="{219E4B2B-C048-421E-9EC0-82DD910E1BDE}" type="presParOf" srcId="{BF00B394-1902-459F-8E94-27E472069AF5}" destId="{37D4A22D-31CB-464C-92CA-5101E9CAC537}" srcOrd="0" destOrd="0" presId="urn:microsoft.com/office/officeart/2016/7/layout/RepeatingBendingProcessNew"/>
    <dgm:cxn modelId="{FD830AEB-FF96-406D-A330-621288468628}" type="presParOf" srcId="{36870860-C0D5-43E4-88D1-BB4AB2D089D3}" destId="{EB11B3EE-E97A-4239-99E7-7FB880E805F9}" srcOrd="6" destOrd="0" presId="urn:microsoft.com/office/officeart/2016/7/layout/RepeatingBendingProcessNew"/>
    <dgm:cxn modelId="{3DD0DAC1-7F12-4223-9E9D-237F4AA66853}" type="presParOf" srcId="{36870860-C0D5-43E4-88D1-BB4AB2D089D3}" destId="{481A974D-E672-4EE0-9111-751D87801455}" srcOrd="7" destOrd="0" presId="urn:microsoft.com/office/officeart/2016/7/layout/RepeatingBendingProcessNew"/>
    <dgm:cxn modelId="{D390D5BA-5E53-455E-A86C-468ACE9BF882}" type="presParOf" srcId="{481A974D-E672-4EE0-9111-751D87801455}" destId="{FAA092FF-B690-4EDB-9938-DD94B9D46003}" srcOrd="0" destOrd="0" presId="urn:microsoft.com/office/officeart/2016/7/layout/RepeatingBendingProcessNew"/>
    <dgm:cxn modelId="{EE325405-3ECE-4CA4-9E02-A838CD2F6B77}" type="presParOf" srcId="{36870860-C0D5-43E4-88D1-BB4AB2D089D3}" destId="{21BEEA6A-6B0F-45F2-A973-2C15F7336B18}" srcOrd="8" destOrd="0" presId="urn:microsoft.com/office/officeart/2016/7/layout/RepeatingBendingProcessNew"/>
    <dgm:cxn modelId="{34F80388-B3A6-48BD-A70D-BD9D4C718D19}" type="presParOf" srcId="{36870860-C0D5-43E4-88D1-BB4AB2D089D3}" destId="{B0B5F870-78CC-4ABF-A4EF-7FF18DA221CA}" srcOrd="9" destOrd="0" presId="urn:microsoft.com/office/officeart/2016/7/layout/RepeatingBendingProcessNew"/>
    <dgm:cxn modelId="{DF0CC504-0886-4D51-B23C-ABD5572227E2}" type="presParOf" srcId="{B0B5F870-78CC-4ABF-A4EF-7FF18DA221CA}" destId="{0CB27FEE-4445-44DD-A9FF-681371DB3272}" srcOrd="0" destOrd="0" presId="urn:microsoft.com/office/officeart/2016/7/layout/RepeatingBendingProcessNew"/>
    <dgm:cxn modelId="{E9A133A5-37E6-4423-B52A-42ED1E484422}" type="presParOf" srcId="{36870860-C0D5-43E4-88D1-BB4AB2D089D3}" destId="{BD8A10CC-5546-45B4-999E-FB15BBEEB2CC}" srcOrd="10" destOrd="0" presId="urn:microsoft.com/office/officeart/2016/7/layout/RepeatingBendingProcessNew"/>
    <dgm:cxn modelId="{8D673FDE-2FB4-4F63-94C7-D3559F6B2E75}" type="presParOf" srcId="{36870860-C0D5-43E4-88D1-BB4AB2D089D3}" destId="{5D05097E-BBFE-4556-B34E-483425A44EA0}" srcOrd="11" destOrd="0" presId="urn:microsoft.com/office/officeart/2016/7/layout/RepeatingBendingProcessNew"/>
    <dgm:cxn modelId="{51024B8F-CD3B-4704-A656-70499314C91D}" type="presParOf" srcId="{5D05097E-BBFE-4556-B34E-483425A44EA0}" destId="{D944067F-21EB-4355-93D3-ECAFF2394DA2}" srcOrd="0" destOrd="0" presId="urn:microsoft.com/office/officeart/2016/7/layout/RepeatingBendingProcessNew"/>
    <dgm:cxn modelId="{B610F2E0-0FB3-449A-90D5-7332D20D0143}" type="presParOf" srcId="{36870860-C0D5-43E4-88D1-BB4AB2D089D3}" destId="{41FD1F1A-82F6-4A54-A86E-BE1A4716C3BD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1D2D9-4C3E-4AAE-9C41-F03FF3752CDD}">
      <dsp:nvSpPr>
        <dsp:cNvPr id="0" name=""/>
        <dsp:cNvSpPr/>
      </dsp:nvSpPr>
      <dsp:spPr>
        <a:xfrm>
          <a:off x="0" y="594638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87D68-A73D-4F7F-8EAD-9A61CA4604BD}">
      <dsp:nvSpPr>
        <dsp:cNvPr id="0" name=""/>
        <dsp:cNvSpPr/>
      </dsp:nvSpPr>
      <dsp:spPr>
        <a:xfrm>
          <a:off x="342900" y="920393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This is a huge database of a clinic or hospital in the UAE, especially for the treatment of diabetics, because it contains diagnoses such as "Type 1 Diabetes", "Type 2 Diabetes", and "Prediabetes". </a:t>
          </a:r>
          <a:endParaRPr lang="en-US" sz="1600" kern="1200" dirty="0"/>
        </a:p>
      </dsp:txBody>
      <dsp:txXfrm>
        <a:off x="400297" y="977790"/>
        <a:ext cx="2971305" cy="1844879"/>
      </dsp:txXfrm>
    </dsp:sp>
    <dsp:sp modelId="{0E0D6A06-6E50-46AF-AB48-BE5BE6BFED8F}">
      <dsp:nvSpPr>
        <dsp:cNvPr id="0" name=""/>
        <dsp:cNvSpPr/>
      </dsp:nvSpPr>
      <dsp:spPr>
        <a:xfrm>
          <a:off x="3771900" y="594638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87B5D-DFEB-456C-958B-F84327BCBAD2}">
      <dsp:nvSpPr>
        <dsp:cNvPr id="0" name=""/>
        <dsp:cNvSpPr/>
      </dsp:nvSpPr>
      <dsp:spPr>
        <a:xfrm>
          <a:off x="4114800" y="920393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We can use this data to analyze things like: Number of cases of each type of sugar by age group, gender or region. The effect of the presence of insurance on the cost of the visit.</a:t>
          </a:r>
          <a:endParaRPr lang="en-US" sz="1600" kern="1200"/>
        </a:p>
      </dsp:txBody>
      <dsp:txXfrm>
        <a:off x="4172197" y="977790"/>
        <a:ext cx="2971305" cy="1844879"/>
      </dsp:txXfrm>
    </dsp:sp>
    <dsp:sp modelId="{C6AA0555-C8A6-4F71-8172-CEE28F2FC85C}">
      <dsp:nvSpPr>
        <dsp:cNvPr id="0" name=""/>
        <dsp:cNvSpPr/>
      </dsp:nvSpPr>
      <dsp:spPr>
        <a:xfrm>
          <a:off x="7543800" y="594638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02772-AF03-4497-BCF4-74C231DB4AFF}">
      <dsp:nvSpPr>
        <dsp:cNvPr id="0" name=""/>
        <dsp:cNvSpPr/>
      </dsp:nvSpPr>
      <dsp:spPr>
        <a:xfrm>
          <a:off x="7886699" y="920393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The waiting time or time spent by the patient in each department. Look for Outliers in costs or time. Analysis of the most congested geographical areas. </a:t>
          </a:r>
          <a:endParaRPr lang="en-US" sz="1600" kern="1200"/>
        </a:p>
      </dsp:txBody>
      <dsp:txXfrm>
        <a:off x="7944096" y="977790"/>
        <a:ext cx="2971305" cy="18448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17C75E-C9BE-4CFF-88E2-66C0B3635BD2}">
      <dsp:nvSpPr>
        <dsp:cNvPr id="0" name=""/>
        <dsp:cNvSpPr/>
      </dsp:nvSpPr>
      <dsp:spPr>
        <a:xfrm>
          <a:off x="3376099" y="725"/>
          <a:ext cx="1334645" cy="1334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Identify Numerical Columns : Select all columns with numeric data types.</a:t>
          </a:r>
        </a:p>
      </dsp:txBody>
      <dsp:txXfrm>
        <a:off x="3571553" y="196179"/>
        <a:ext cx="943737" cy="943737"/>
      </dsp:txXfrm>
    </dsp:sp>
    <dsp:sp modelId="{AE417B8B-76C6-4A44-9B20-D55436921806}">
      <dsp:nvSpPr>
        <dsp:cNvPr id="0" name=""/>
        <dsp:cNvSpPr/>
      </dsp:nvSpPr>
      <dsp:spPr>
        <a:xfrm rot="1350000">
          <a:off x="4782333" y="822270"/>
          <a:ext cx="354291" cy="4504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786378" y="892021"/>
        <a:ext cx="248004" cy="270266"/>
      </dsp:txXfrm>
    </dsp:sp>
    <dsp:sp modelId="{8E446E25-ED6B-471D-AC11-7910EAC7AFBF}">
      <dsp:nvSpPr>
        <dsp:cNvPr id="0" name=""/>
        <dsp:cNvSpPr/>
      </dsp:nvSpPr>
      <dsp:spPr>
        <a:xfrm>
          <a:off x="5226741" y="767286"/>
          <a:ext cx="1334645" cy="1334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Missing Value Imputation</a:t>
          </a:r>
          <a:r>
            <a:rPr lang="ar-EG" sz="800" kern="1200"/>
            <a:t> </a:t>
          </a:r>
          <a:r>
            <a:rPr lang="en-US" sz="800" kern="1200"/>
            <a:t>:  </a:t>
          </a:r>
        </a:p>
      </dsp:txBody>
      <dsp:txXfrm>
        <a:off x="5422195" y="962740"/>
        <a:ext cx="943737" cy="943737"/>
      </dsp:txXfrm>
    </dsp:sp>
    <dsp:sp modelId="{DCE51EE3-9FA9-4F01-BEC9-7BCA0A24BB62}">
      <dsp:nvSpPr>
        <dsp:cNvPr id="0" name=""/>
        <dsp:cNvSpPr/>
      </dsp:nvSpPr>
      <dsp:spPr>
        <a:xfrm rot="4050000">
          <a:off x="6096361" y="2125444"/>
          <a:ext cx="354291" cy="4504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129167" y="2166434"/>
        <a:ext cx="248004" cy="270266"/>
      </dsp:txXfrm>
    </dsp:sp>
    <dsp:sp modelId="{BE52F930-C068-4024-BFBB-A062191CAEED}">
      <dsp:nvSpPr>
        <dsp:cNvPr id="0" name=""/>
        <dsp:cNvSpPr/>
      </dsp:nvSpPr>
      <dsp:spPr>
        <a:xfrm>
          <a:off x="5993302" y="2617928"/>
          <a:ext cx="1334645" cy="1334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Apply K-Nearest Neighbors Imputer (KNNImputer) to fill missing values based on similarity.</a:t>
          </a:r>
        </a:p>
      </dsp:txBody>
      <dsp:txXfrm>
        <a:off x="6188756" y="2813382"/>
        <a:ext cx="943737" cy="943737"/>
      </dsp:txXfrm>
    </dsp:sp>
    <dsp:sp modelId="{E6EB833C-EBF3-4834-A463-B8F6AEF09A7D}">
      <dsp:nvSpPr>
        <dsp:cNvPr id="0" name=""/>
        <dsp:cNvSpPr/>
      </dsp:nvSpPr>
      <dsp:spPr>
        <a:xfrm rot="6750000">
          <a:off x="6104035" y="3976086"/>
          <a:ext cx="354291" cy="4504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6177516" y="4017076"/>
        <a:ext cx="248004" cy="270266"/>
      </dsp:txXfrm>
    </dsp:sp>
    <dsp:sp modelId="{7A30A5DC-A591-4D12-947C-429CC1029AED}">
      <dsp:nvSpPr>
        <dsp:cNvPr id="0" name=""/>
        <dsp:cNvSpPr/>
      </dsp:nvSpPr>
      <dsp:spPr>
        <a:xfrm>
          <a:off x="5226741" y="4468569"/>
          <a:ext cx="1334645" cy="1334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Scaling</a:t>
          </a:r>
          <a:r>
            <a:rPr lang="ar-EG" sz="800" kern="1200"/>
            <a:t> </a:t>
          </a:r>
          <a:r>
            <a:rPr lang="en-US" sz="800" kern="1200"/>
            <a:t>:  </a:t>
          </a:r>
        </a:p>
      </dsp:txBody>
      <dsp:txXfrm>
        <a:off x="5422195" y="4664023"/>
        <a:ext cx="943737" cy="943737"/>
      </dsp:txXfrm>
    </dsp:sp>
    <dsp:sp modelId="{8AECE043-5A08-4A17-BDD3-6F1DAD7C853E}">
      <dsp:nvSpPr>
        <dsp:cNvPr id="0" name=""/>
        <dsp:cNvSpPr/>
      </dsp:nvSpPr>
      <dsp:spPr>
        <a:xfrm rot="9450000">
          <a:off x="4800861" y="5290114"/>
          <a:ext cx="354291" cy="4504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903103" y="5359865"/>
        <a:ext cx="248004" cy="270266"/>
      </dsp:txXfrm>
    </dsp:sp>
    <dsp:sp modelId="{087284FF-FC75-4128-8355-7C621D99E0CF}">
      <dsp:nvSpPr>
        <dsp:cNvPr id="0" name=""/>
        <dsp:cNvSpPr/>
      </dsp:nvSpPr>
      <dsp:spPr>
        <a:xfrm>
          <a:off x="3376099" y="5235130"/>
          <a:ext cx="1334645" cy="1334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Use RobustScaler to scale numerical features.  </a:t>
          </a:r>
        </a:p>
      </dsp:txBody>
      <dsp:txXfrm>
        <a:off x="3571553" y="5430584"/>
        <a:ext cx="943737" cy="943737"/>
      </dsp:txXfrm>
    </dsp:sp>
    <dsp:sp modelId="{33CBF268-4889-48AB-8444-6C096E0A0C49}">
      <dsp:nvSpPr>
        <dsp:cNvPr id="0" name=""/>
        <dsp:cNvSpPr/>
      </dsp:nvSpPr>
      <dsp:spPr>
        <a:xfrm rot="12150000">
          <a:off x="2950219" y="5297788"/>
          <a:ext cx="354291" cy="4504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3052461" y="5408213"/>
        <a:ext cx="248004" cy="270266"/>
      </dsp:txXfrm>
    </dsp:sp>
    <dsp:sp modelId="{F9A0706A-376C-4C89-9AAB-4A948CDE7D66}">
      <dsp:nvSpPr>
        <dsp:cNvPr id="0" name=""/>
        <dsp:cNvSpPr/>
      </dsp:nvSpPr>
      <dsp:spPr>
        <a:xfrm>
          <a:off x="1525458" y="4468569"/>
          <a:ext cx="1334645" cy="1334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RobustScaler reduces impact of outliers compared to standard scaling.</a:t>
          </a:r>
        </a:p>
      </dsp:txBody>
      <dsp:txXfrm>
        <a:off x="1720912" y="4664023"/>
        <a:ext cx="943737" cy="943737"/>
      </dsp:txXfrm>
    </dsp:sp>
    <dsp:sp modelId="{D3C46890-C9B0-49A4-888F-587A8F48E1B2}">
      <dsp:nvSpPr>
        <dsp:cNvPr id="0" name=""/>
        <dsp:cNvSpPr/>
      </dsp:nvSpPr>
      <dsp:spPr>
        <a:xfrm rot="14850000">
          <a:off x="1636191" y="3994614"/>
          <a:ext cx="354291" cy="4504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709672" y="4133800"/>
        <a:ext cx="248004" cy="270266"/>
      </dsp:txXfrm>
    </dsp:sp>
    <dsp:sp modelId="{BA06EE31-C920-44EB-8B6A-B682F61E7ADB}">
      <dsp:nvSpPr>
        <dsp:cNvPr id="0" name=""/>
        <dsp:cNvSpPr/>
      </dsp:nvSpPr>
      <dsp:spPr>
        <a:xfrm>
          <a:off x="758897" y="2617928"/>
          <a:ext cx="1334645" cy="1334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Validation</a:t>
          </a:r>
          <a:r>
            <a:rPr lang="ar-EG" sz="800" kern="1200"/>
            <a:t> </a:t>
          </a:r>
          <a:r>
            <a:rPr lang="en-US" sz="800" kern="1200"/>
            <a:t>:  </a:t>
          </a:r>
        </a:p>
      </dsp:txBody>
      <dsp:txXfrm>
        <a:off x="954351" y="2813382"/>
        <a:ext cx="943737" cy="943737"/>
      </dsp:txXfrm>
    </dsp:sp>
    <dsp:sp modelId="{E00BD284-7679-426E-8B2D-E32D7BBE537A}">
      <dsp:nvSpPr>
        <dsp:cNvPr id="0" name=""/>
        <dsp:cNvSpPr/>
      </dsp:nvSpPr>
      <dsp:spPr>
        <a:xfrm rot="17550000">
          <a:off x="1628517" y="2143972"/>
          <a:ext cx="354291" cy="4504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661323" y="2283158"/>
        <a:ext cx="248004" cy="270266"/>
      </dsp:txXfrm>
    </dsp:sp>
    <dsp:sp modelId="{DA21C334-05C4-41B1-A7D1-23EF26B6C8B0}">
      <dsp:nvSpPr>
        <dsp:cNvPr id="0" name=""/>
        <dsp:cNvSpPr/>
      </dsp:nvSpPr>
      <dsp:spPr>
        <a:xfrm>
          <a:off x="1525458" y="767286"/>
          <a:ext cx="1334645" cy="13346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Check that no missing values remain after imputation.</a:t>
          </a:r>
        </a:p>
      </dsp:txBody>
      <dsp:txXfrm>
        <a:off x="1720912" y="962740"/>
        <a:ext cx="943737" cy="943737"/>
      </dsp:txXfrm>
    </dsp:sp>
    <dsp:sp modelId="{A03F039F-0F98-45B3-BFBC-028CB8DB2FA6}">
      <dsp:nvSpPr>
        <dsp:cNvPr id="0" name=""/>
        <dsp:cNvSpPr/>
      </dsp:nvSpPr>
      <dsp:spPr>
        <a:xfrm rot="20250000">
          <a:off x="2931692" y="829944"/>
          <a:ext cx="354291" cy="4504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935737" y="940369"/>
        <a:ext cx="248004" cy="2702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355C7-210A-4861-8566-D799ADC91197}">
      <dsp:nvSpPr>
        <dsp:cNvPr id="0" name=""/>
        <dsp:cNvSpPr/>
      </dsp:nvSpPr>
      <dsp:spPr>
        <a:xfrm>
          <a:off x="37178" y="548911"/>
          <a:ext cx="891912" cy="8919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C17C1-F4FA-4958-B4DA-176BC8C1D9EB}">
      <dsp:nvSpPr>
        <dsp:cNvPr id="0" name=""/>
        <dsp:cNvSpPr/>
      </dsp:nvSpPr>
      <dsp:spPr>
        <a:xfrm>
          <a:off x="224480" y="736212"/>
          <a:ext cx="517308" cy="517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20723-6C45-4DF8-90EF-B963C23F6F0C}">
      <dsp:nvSpPr>
        <dsp:cNvPr id="0" name=""/>
        <dsp:cNvSpPr/>
      </dsp:nvSpPr>
      <dsp:spPr>
        <a:xfrm>
          <a:off x="1120214" y="548911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Understanding</a:t>
          </a:r>
        </a:p>
      </dsp:txBody>
      <dsp:txXfrm>
        <a:off x="1120214" y="548911"/>
        <a:ext cx="2102364" cy="891912"/>
      </dsp:txXfrm>
    </dsp:sp>
    <dsp:sp modelId="{85A9A448-F77C-4CE0-9032-E6EBD9B74B51}">
      <dsp:nvSpPr>
        <dsp:cNvPr id="0" name=""/>
        <dsp:cNvSpPr/>
      </dsp:nvSpPr>
      <dsp:spPr>
        <a:xfrm>
          <a:off x="3588900" y="548911"/>
          <a:ext cx="891912" cy="8919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55015-F235-4E4C-A4AC-CE6BC45DD037}">
      <dsp:nvSpPr>
        <dsp:cNvPr id="0" name=""/>
        <dsp:cNvSpPr/>
      </dsp:nvSpPr>
      <dsp:spPr>
        <a:xfrm>
          <a:off x="3776201" y="736212"/>
          <a:ext cx="517308" cy="517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6274D-DA2F-41A0-AA88-E72E37FE4888}">
      <dsp:nvSpPr>
        <dsp:cNvPr id="0" name=""/>
        <dsp:cNvSpPr/>
      </dsp:nvSpPr>
      <dsp:spPr>
        <a:xfrm>
          <a:off x="4671935" y="548911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Exploration</a:t>
          </a:r>
        </a:p>
      </dsp:txBody>
      <dsp:txXfrm>
        <a:off x="4671935" y="548911"/>
        <a:ext cx="2102364" cy="891912"/>
      </dsp:txXfrm>
    </dsp:sp>
    <dsp:sp modelId="{B4E97470-49F0-43E8-8BDA-33EBA082443C}">
      <dsp:nvSpPr>
        <dsp:cNvPr id="0" name=""/>
        <dsp:cNvSpPr/>
      </dsp:nvSpPr>
      <dsp:spPr>
        <a:xfrm>
          <a:off x="7140621" y="548911"/>
          <a:ext cx="891912" cy="8919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AA92F-8E82-431E-84E1-D84938B743FE}">
      <dsp:nvSpPr>
        <dsp:cNvPr id="0" name=""/>
        <dsp:cNvSpPr/>
      </dsp:nvSpPr>
      <dsp:spPr>
        <a:xfrm>
          <a:off x="7327922" y="736212"/>
          <a:ext cx="517308" cy="517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B1CF0-8F97-4A8F-A493-52017D2CA82E}">
      <dsp:nvSpPr>
        <dsp:cNvPr id="0" name=""/>
        <dsp:cNvSpPr/>
      </dsp:nvSpPr>
      <dsp:spPr>
        <a:xfrm>
          <a:off x="8223657" y="548911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Cleaning</a:t>
          </a:r>
        </a:p>
      </dsp:txBody>
      <dsp:txXfrm>
        <a:off x="8223657" y="548911"/>
        <a:ext cx="2102364" cy="891912"/>
      </dsp:txXfrm>
    </dsp:sp>
    <dsp:sp modelId="{2AB86BD5-C5A9-450E-B07A-F6CF881268FA}">
      <dsp:nvSpPr>
        <dsp:cNvPr id="0" name=""/>
        <dsp:cNvSpPr/>
      </dsp:nvSpPr>
      <dsp:spPr>
        <a:xfrm>
          <a:off x="37178" y="2031039"/>
          <a:ext cx="891912" cy="8919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EE5E1-E49B-4BDF-8958-E6076856D733}">
      <dsp:nvSpPr>
        <dsp:cNvPr id="0" name=""/>
        <dsp:cNvSpPr/>
      </dsp:nvSpPr>
      <dsp:spPr>
        <a:xfrm>
          <a:off x="224480" y="2218341"/>
          <a:ext cx="517308" cy="5173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2047A-8580-4148-B75B-6B84E438BDDA}">
      <dsp:nvSpPr>
        <dsp:cNvPr id="0" name=""/>
        <dsp:cNvSpPr/>
      </dsp:nvSpPr>
      <dsp:spPr>
        <a:xfrm>
          <a:off x="1120214" y="2031039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Feature Engineering</a:t>
          </a:r>
        </a:p>
      </dsp:txBody>
      <dsp:txXfrm>
        <a:off x="1120214" y="2031039"/>
        <a:ext cx="2102364" cy="891912"/>
      </dsp:txXfrm>
    </dsp:sp>
    <dsp:sp modelId="{632FE338-6B02-4A9B-8305-B72016126792}">
      <dsp:nvSpPr>
        <dsp:cNvPr id="0" name=""/>
        <dsp:cNvSpPr/>
      </dsp:nvSpPr>
      <dsp:spPr>
        <a:xfrm>
          <a:off x="3588900" y="2031039"/>
          <a:ext cx="891912" cy="89191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B3C0F-EB5E-469A-9F04-930A69903130}">
      <dsp:nvSpPr>
        <dsp:cNvPr id="0" name=""/>
        <dsp:cNvSpPr/>
      </dsp:nvSpPr>
      <dsp:spPr>
        <a:xfrm>
          <a:off x="3776201" y="2218341"/>
          <a:ext cx="517308" cy="5173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3BD5A-4BF6-4732-915D-B2BE199C7D56}">
      <dsp:nvSpPr>
        <dsp:cNvPr id="0" name=""/>
        <dsp:cNvSpPr/>
      </dsp:nvSpPr>
      <dsp:spPr>
        <a:xfrm>
          <a:off x="4671936" y="2031039"/>
          <a:ext cx="2102364" cy="891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Analysis Questions </a:t>
          </a:r>
        </a:p>
      </dsp:txBody>
      <dsp:txXfrm>
        <a:off x="4671936" y="2031039"/>
        <a:ext cx="2102364" cy="891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940BD-7476-4D26-A7FC-05F0E7CA721B}">
      <dsp:nvSpPr>
        <dsp:cNvPr id="0" name=""/>
        <dsp:cNvSpPr/>
      </dsp:nvSpPr>
      <dsp:spPr>
        <a:xfrm>
          <a:off x="1626614" y="369295"/>
          <a:ext cx="5188649" cy="5188649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correct or remove errors and inconsistencies in the data.</a:t>
          </a:r>
        </a:p>
      </dsp:txBody>
      <dsp:txXfrm>
        <a:off x="4344478" y="1032083"/>
        <a:ext cx="1358932" cy="1050083"/>
      </dsp:txXfrm>
    </dsp:sp>
    <dsp:sp modelId="{01F86D82-238A-42F8-8261-C9F7A7095BB9}">
      <dsp:nvSpPr>
        <dsp:cNvPr id="0" name=""/>
        <dsp:cNvSpPr/>
      </dsp:nvSpPr>
      <dsp:spPr>
        <a:xfrm>
          <a:off x="1688383" y="476157"/>
          <a:ext cx="5188649" cy="5188649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Handling </a:t>
          </a:r>
          <a:r>
            <a:rPr lang="en-US" sz="1300" b="1" kern="1200"/>
            <a:t>missing values</a:t>
          </a:r>
          <a:endParaRPr lang="en-US" sz="1300" kern="1200"/>
        </a:p>
      </dsp:txBody>
      <dsp:txXfrm>
        <a:off x="5209253" y="2576324"/>
        <a:ext cx="1420701" cy="1019199"/>
      </dsp:txXfrm>
    </dsp:sp>
    <dsp:sp modelId="{BF69072E-4176-4188-B60D-9FE98FF88FBC}">
      <dsp:nvSpPr>
        <dsp:cNvPr id="0" name=""/>
        <dsp:cNvSpPr/>
      </dsp:nvSpPr>
      <dsp:spPr>
        <a:xfrm>
          <a:off x="1626614" y="583018"/>
          <a:ext cx="5188649" cy="5188649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Removing </a:t>
          </a:r>
          <a:r>
            <a:rPr lang="en-US" sz="1300" b="1" kern="1200"/>
            <a:t>duplicates</a:t>
          </a:r>
          <a:endParaRPr lang="en-US" sz="1300" kern="1200"/>
        </a:p>
      </dsp:txBody>
      <dsp:txXfrm>
        <a:off x="4344478" y="4089681"/>
        <a:ext cx="1358932" cy="1050083"/>
      </dsp:txXfrm>
    </dsp:sp>
    <dsp:sp modelId="{CB369F7F-9A63-4FE6-B652-8745F1A44C31}">
      <dsp:nvSpPr>
        <dsp:cNvPr id="0" name=""/>
        <dsp:cNvSpPr/>
      </dsp:nvSpPr>
      <dsp:spPr>
        <a:xfrm>
          <a:off x="1503074" y="583018"/>
          <a:ext cx="5188649" cy="5188649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Fixing </a:t>
          </a:r>
          <a:r>
            <a:rPr lang="en-US" sz="1300" b="1" kern="1200"/>
            <a:t>incorrect formats </a:t>
          </a:r>
          <a:r>
            <a:rPr lang="en-US" sz="1300" kern="1200"/>
            <a:t>or typos</a:t>
          </a:r>
        </a:p>
      </dsp:txBody>
      <dsp:txXfrm>
        <a:off x="2614928" y="4089681"/>
        <a:ext cx="1358932" cy="1050083"/>
      </dsp:txXfrm>
    </dsp:sp>
    <dsp:sp modelId="{801AA2BD-1611-4254-A00D-8AD12077A7AE}">
      <dsp:nvSpPr>
        <dsp:cNvPr id="0" name=""/>
        <dsp:cNvSpPr/>
      </dsp:nvSpPr>
      <dsp:spPr>
        <a:xfrm>
          <a:off x="1441305" y="476157"/>
          <a:ext cx="5188649" cy="5188649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Standardizing </a:t>
          </a:r>
          <a:r>
            <a:rPr lang="en-US" sz="1300" b="1" kern="1200"/>
            <a:t>column names</a:t>
          </a:r>
          <a:r>
            <a:rPr lang="en-US" sz="1300" kern="1200"/>
            <a:t> and values</a:t>
          </a:r>
        </a:p>
      </dsp:txBody>
      <dsp:txXfrm>
        <a:off x="1688383" y="2576324"/>
        <a:ext cx="1420701" cy="1019199"/>
      </dsp:txXfrm>
    </dsp:sp>
    <dsp:sp modelId="{28182A2A-B7D4-4228-887B-F5E7453F8129}">
      <dsp:nvSpPr>
        <dsp:cNvPr id="0" name=""/>
        <dsp:cNvSpPr/>
      </dsp:nvSpPr>
      <dsp:spPr>
        <a:xfrm>
          <a:off x="1503074" y="369295"/>
          <a:ext cx="5188649" cy="5188649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Correcting </a:t>
          </a:r>
          <a:r>
            <a:rPr lang="en-US" sz="1300" b="1" kern="1200"/>
            <a:t>data type issues</a:t>
          </a:r>
          <a:endParaRPr lang="en-US" sz="1300" kern="1200"/>
        </a:p>
      </dsp:txBody>
      <dsp:txXfrm>
        <a:off x="2614928" y="1032083"/>
        <a:ext cx="1358932" cy="1050083"/>
      </dsp:txXfrm>
    </dsp:sp>
    <dsp:sp modelId="{43228586-1DE7-43F6-9A23-7BD7AE751A67}">
      <dsp:nvSpPr>
        <dsp:cNvPr id="0" name=""/>
        <dsp:cNvSpPr/>
      </dsp:nvSpPr>
      <dsp:spPr>
        <a:xfrm>
          <a:off x="1305222" y="48093"/>
          <a:ext cx="5831054" cy="5831054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296F6-835C-48B9-9D28-DAF76A0D7892}">
      <dsp:nvSpPr>
        <dsp:cNvPr id="0" name=""/>
        <dsp:cNvSpPr/>
      </dsp:nvSpPr>
      <dsp:spPr>
        <a:xfrm>
          <a:off x="1366992" y="154954"/>
          <a:ext cx="5831054" cy="5831054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ED1AC-B437-4121-AB7B-477255DAE582}">
      <dsp:nvSpPr>
        <dsp:cNvPr id="0" name=""/>
        <dsp:cNvSpPr/>
      </dsp:nvSpPr>
      <dsp:spPr>
        <a:xfrm>
          <a:off x="1305222" y="261816"/>
          <a:ext cx="5831054" cy="5831054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91C09-1DC2-4E51-8BF5-829B045DF62F}">
      <dsp:nvSpPr>
        <dsp:cNvPr id="0" name=""/>
        <dsp:cNvSpPr/>
      </dsp:nvSpPr>
      <dsp:spPr>
        <a:xfrm>
          <a:off x="1182062" y="261816"/>
          <a:ext cx="5831054" cy="5831054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00715-2583-4F25-B5B7-752E023C6771}">
      <dsp:nvSpPr>
        <dsp:cNvPr id="0" name=""/>
        <dsp:cNvSpPr/>
      </dsp:nvSpPr>
      <dsp:spPr>
        <a:xfrm>
          <a:off x="1120292" y="154954"/>
          <a:ext cx="5831054" cy="5831054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039BA-1D3B-487B-926A-0FE6F5EAEC21}">
      <dsp:nvSpPr>
        <dsp:cNvPr id="0" name=""/>
        <dsp:cNvSpPr/>
      </dsp:nvSpPr>
      <dsp:spPr>
        <a:xfrm>
          <a:off x="1182062" y="48093"/>
          <a:ext cx="5831054" cy="5831054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75253-4024-416E-A1CF-5602B1B14D04}">
      <dsp:nvSpPr>
        <dsp:cNvPr id="0" name=""/>
        <dsp:cNvSpPr/>
      </dsp:nvSpPr>
      <dsp:spPr>
        <a:xfrm>
          <a:off x="0" y="4210"/>
          <a:ext cx="6400401" cy="8967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7A6F9-E6D1-468E-87DC-10A73ACEB241}">
      <dsp:nvSpPr>
        <dsp:cNvPr id="0" name=""/>
        <dsp:cNvSpPr/>
      </dsp:nvSpPr>
      <dsp:spPr>
        <a:xfrm>
          <a:off x="271270" y="205981"/>
          <a:ext cx="493219" cy="4932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4A3F7-B711-45E9-B66A-E11EE507C895}">
      <dsp:nvSpPr>
        <dsp:cNvPr id="0" name=""/>
        <dsp:cNvSpPr/>
      </dsp:nvSpPr>
      <dsp:spPr>
        <a:xfrm>
          <a:off x="1035761" y="4210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explore and visualize the data in order to discover patterns, relationships, and potential problems.</a:t>
          </a:r>
        </a:p>
      </dsp:txBody>
      <dsp:txXfrm>
        <a:off x="1035761" y="4210"/>
        <a:ext cx="5364639" cy="896762"/>
      </dsp:txXfrm>
    </dsp:sp>
    <dsp:sp modelId="{6B3E5EC6-C03F-4230-8889-C80BAA073604}">
      <dsp:nvSpPr>
        <dsp:cNvPr id="0" name=""/>
        <dsp:cNvSpPr/>
      </dsp:nvSpPr>
      <dsp:spPr>
        <a:xfrm>
          <a:off x="0" y="1125163"/>
          <a:ext cx="6400401" cy="8967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E4DC9-D03F-4D0C-949A-F18443E0C9D5}">
      <dsp:nvSpPr>
        <dsp:cNvPr id="0" name=""/>
        <dsp:cNvSpPr/>
      </dsp:nvSpPr>
      <dsp:spPr>
        <a:xfrm>
          <a:off x="271270" y="1326935"/>
          <a:ext cx="493219" cy="4932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F2C42-C143-42B5-BACA-1989F033B3E2}">
      <dsp:nvSpPr>
        <dsp:cNvPr id="0" name=""/>
        <dsp:cNvSpPr/>
      </dsp:nvSpPr>
      <dsp:spPr>
        <a:xfrm>
          <a:off x="1035761" y="1125163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Summary statistics (mean, median, std)</a:t>
          </a:r>
        </a:p>
      </dsp:txBody>
      <dsp:txXfrm>
        <a:off x="1035761" y="1125163"/>
        <a:ext cx="5364639" cy="896762"/>
      </dsp:txXfrm>
    </dsp:sp>
    <dsp:sp modelId="{9D9471F6-CC7F-4F11-8E5F-F4E74A65FA5B}">
      <dsp:nvSpPr>
        <dsp:cNvPr id="0" name=""/>
        <dsp:cNvSpPr/>
      </dsp:nvSpPr>
      <dsp:spPr>
        <a:xfrm>
          <a:off x="0" y="2246117"/>
          <a:ext cx="6400401" cy="8967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7F24F-D4E9-4BC4-B888-4AB56F59F2FD}">
      <dsp:nvSpPr>
        <dsp:cNvPr id="0" name=""/>
        <dsp:cNvSpPr/>
      </dsp:nvSpPr>
      <dsp:spPr>
        <a:xfrm>
          <a:off x="271270" y="2447888"/>
          <a:ext cx="493219" cy="4932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BCDB4-9810-475C-9455-785C10714F6F}">
      <dsp:nvSpPr>
        <dsp:cNvPr id="0" name=""/>
        <dsp:cNvSpPr/>
      </dsp:nvSpPr>
      <dsp:spPr>
        <a:xfrm>
          <a:off x="1035761" y="2246117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Visualizations: histograms, scatter plots, box plots, etc.</a:t>
          </a:r>
        </a:p>
      </dsp:txBody>
      <dsp:txXfrm>
        <a:off x="1035761" y="2246117"/>
        <a:ext cx="5364639" cy="896762"/>
      </dsp:txXfrm>
    </dsp:sp>
    <dsp:sp modelId="{074975BF-55B7-421C-A99B-71E221130C8C}">
      <dsp:nvSpPr>
        <dsp:cNvPr id="0" name=""/>
        <dsp:cNvSpPr/>
      </dsp:nvSpPr>
      <dsp:spPr>
        <a:xfrm>
          <a:off x="0" y="3367070"/>
          <a:ext cx="6400401" cy="8967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A8FB0-82C8-4441-B2BD-F522D17B6251}">
      <dsp:nvSpPr>
        <dsp:cNvPr id="0" name=""/>
        <dsp:cNvSpPr/>
      </dsp:nvSpPr>
      <dsp:spPr>
        <a:xfrm>
          <a:off x="271270" y="3568842"/>
          <a:ext cx="493219" cy="4932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7019E-FB6A-427E-A28A-ACA8914D7859}">
      <dsp:nvSpPr>
        <dsp:cNvPr id="0" name=""/>
        <dsp:cNvSpPr/>
      </dsp:nvSpPr>
      <dsp:spPr>
        <a:xfrm>
          <a:off x="1035761" y="3367070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Identifying outliers , correlations , and trends</a:t>
          </a:r>
        </a:p>
      </dsp:txBody>
      <dsp:txXfrm>
        <a:off x="1035761" y="3367070"/>
        <a:ext cx="5364639" cy="896762"/>
      </dsp:txXfrm>
    </dsp:sp>
    <dsp:sp modelId="{5D9486C7-ED08-4119-B9DC-9BC896CFA2C5}">
      <dsp:nvSpPr>
        <dsp:cNvPr id="0" name=""/>
        <dsp:cNvSpPr/>
      </dsp:nvSpPr>
      <dsp:spPr>
        <a:xfrm>
          <a:off x="0" y="4488024"/>
          <a:ext cx="6400401" cy="8967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7DCF0-255C-4BDD-A290-2DF566CA05E9}">
      <dsp:nvSpPr>
        <dsp:cNvPr id="0" name=""/>
        <dsp:cNvSpPr/>
      </dsp:nvSpPr>
      <dsp:spPr>
        <a:xfrm>
          <a:off x="271270" y="4689795"/>
          <a:ext cx="493219" cy="4932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A55C7-6ACF-4225-809C-455D911D1C63}">
      <dsp:nvSpPr>
        <dsp:cNvPr id="0" name=""/>
        <dsp:cNvSpPr/>
      </dsp:nvSpPr>
      <dsp:spPr>
        <a:xfrm>
          <a:off x="1035761" y="4488024"/>
          <a:ext cx="5364639" cy="896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907" tIns="94907" rIns="94907" bIns="9490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Asking and answering initial business questions</a:t>
          </a:r>
        </a:p>
      </dsp:txBody>
      <dsp:txXfrm>
        <a:off x="1035761" y="4488024"/>
        <a:ext cx="5364639" cy="8967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78E62-9C5D-4524-B041-596D572537CE}">
      <dsp:nvSpPr>
        <dsp:cNvPr id="0" name=""/>
        <dsp:cNvSpPr/>
      </dsp:nvSpPr>
      <dsp:spPr>
        <a:xfrm>
          <a:off x="0" y="66465"/>
          <a:ext cx="9914860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Missing Values .</a:t>
          </a:r>
        </a:p>
      </dsp:txBody>
      <dsp:txXfrm>
        <a:off x="30157" y="96622"/>
        <a:ext cx="9854546" cy="557445"/>
      </dsp:txXfrm>
    </dsp:sp>
    <dsp:sp modelId="{55E1679D-C347-4C16-B3F4-329749D70D0B}">
      <dsp:nvSpPr>
        <dsp:cNvPr id="0" name=""/>
        <dsp:cNvSpPr/>
      </dsp:nvSpPr>
      <dsp:spPr>
        <a:xfrm>
          <a:off x="0" y="777384"/>
          <a:ext cx="9914860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Outliers in Total Cost .</a:t>
          </a:r>
        </a:p>
      </dsp:txBody>
      <dsp:txXfrm>
        <a:off x="30157" y="807541"/>
        <a:ext cx="9854546" cy="557445"/>
      </dsp:txXfrm>
    </dsp:sp>
    <dsp:sp modelId="{F4F17F2E-D94B-4945-BC8C-117A7E8AF56C}">
      <dsp:nvSpPr>
        <dsp:cNvPr id="0" name=""/>
        <dsp:cNvSpPr/>
      </dsp:nvSpPr>
      <dsp:spPr>
        <a:xfrm>
          <a:off x="0" y="1464264"/>
          <a:ext cx="9914860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Diversity of values in some columns .</a:t>
          </a:r>
        </a:p>
      </dsp:txBody>
      <dsp:txXfrm>
        <a:off x="30157" y="1494421"/>
        <a:ext cx="9854546" cy="557445"/>
      </dsp:txXfrm>
    </dsp:sp>
    <dsp:sp modelId="{2531B349-1123-4A9D-84AB-14934DB2A1ED}">
      <dsp:nvSpPr>
        <dsp:cNvPr id="0" name=""/>
        <dsp:cNvSpPr/>
      </dsp:nvSpPr>
      <dsp:spPr>
        <a:xfrm>
          <a:off x="0" y="2151144"/>
          <a:ext cx="9914860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Time Data ( visit_date ) .</a:t>
          </a:r>
        </a:p>
      </dsp:txBody>
      <dsp:txXfrm>
        <a:off x="30157" y="2181301"/>
        <a:ext cx="9854546" cy="557445"/>
      </dsp:txXfrm>
    </dsp:sp>
    <dsp:sp modelId="{81EF1119-EFFC-47D6-B3E1-0B1AC13847C2}">
      <dsp:nvSpPr>
        <dsp:cNvPr id="0" name=""/>
        <dsp:cNvSpPr/>
      </dsp:nvSpPr>
      <dsp:spPr>
        <a:xfrm>
          <a:off x="0" y="2838024"/>
          <a:ext cx="9914860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 Engineering </a:t>
          </a:r>
        </a:p>
      </dsp:txBody>
      <dsp:txXfrm>
        <a:off x="30157" y="2868181"/>
        <a:ext cx="9854546" cy="557445"/>
      </dsp:txXfrm>
    </dsp:sp>
    <dsp:sp modelId="{06EFF8B3-7C2C-4EE6-8A80-F0E972550EB7}">
      <dsp:nvSpPr>
        <dsp:cNvPr id="0" name=""/>
        <dsp:cNvSpPr/>
      </dsp:nvSpPr>
      <dsp:spPr>
        <a:xfrm>
          <a:off x="0" y="3524904"/>
          <a:ext cx="9914860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 Imbalance .</a:t>
          </a:r>
        </a:p>
      </dsp:txBody>
      <dsp:txXfrm>
        <a:off x="30157" y="3555061"/>
        <a:ext cx="9854546" cy="557445"/>
      </dsp:txXfrm>
    </dsp:sp>
    <dsp:sp modelId="{6B0537B0-D69B-49CB-85A8-A9E58A7B9EA3}">
      <dsp:nvSpPr>
        <dsp:cNvPr id="0" name=""/>
        <dsp:cNvSpPr/>
      </dsp:nvSpPr>
      <dsp:spPr>
        <a:xfrm>
          <a:off x="0" y="4211784"/>
          <a:ext cx="9914860" cy="617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Select Target Column .</a:t>
          </a:r>
        </a:p>
      </dsp:txBody>
      <dsp:txXfrm>
        <a:off x="30157" y="4241941"/>
        <a:ext cx="9854546" cy="5574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3A3E4-0B2F-48AC-8FB5-534807597631}">
      <dsp:nvSpPr>
        <dsp:cNvPr id="0" name=""/>
        <dsp:cNvSpPr/>
      </dsp:nvSpPr>
      <dsp:spPr>
        <a:xfrm>
          <a:off x="0" y="0"/>
          <a:ext cx="4876800" cy="887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Diagnosis</a:t>
          </a:r>
          <a:r>
            <a:rPr lang="en-US" sz="1800" b="0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: It has more than </a:t>
          </a:r>
          <a:r>
            <a:rPr lang="en-US" sz="1800" b="1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7</a:t>
          </a:r>
          <a:r>
            <a:rPr lang="en-US" sz="1800" b="0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types.</a:t>
          </a:r>
          <a:endParaRPr lang="en-US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987" y="25987"/>
        <a:ext cx="3844390" cy="835297"/>
      </dsp:txXfrm>
    </dsp:sp>
    <dsp:sp modelId="{B385798C-C666-4670-A365-7B268DEA33A6}">
      <dsp:nvSpPr>
        <dsp:cNvPr id="0" name=""/>
        <dsp:cNvSpPr/>
      </dsp:nvSpPr>
      <dsp:spPr>
        <a:xfrm>
          <a:off x="408432" y="1048594"/>
          <a:ext cx="4876800" cy="887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646542"/>
                <a:satOff val="-945"/>
                <a:lumOff val="-836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46542"/>
                <a:satOff val="-945"/>
                <a:lumOff val="-836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46542"/>
                <a:satOff val="-945"/>
                <a:lumOff val="-836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Area: </a:t>
          </a:r>
          <a:r>
            <a:rPr lang="en-US" sz="1800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 has </a:t>
          </a:r>
          <a:r>
            <a:rPr lang="en-US" sz="1800" b="1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9</a:t>
          </a:r>
          <a:r>
            <a:rPr lang="en-US" sz="1800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different zones. 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34419" y="1074581"/>
        <a:ext cx="3839667" cy="835297"/>
      </dsp:txXfrm>
    </dsp:sp>
    <dsp:sp modelId="{FCF03ECB-6475-40F5-AFAB-5A7E5C3D6A5A}">
      <dsp:nvSpPr>
        <dsp:cNvPr id="0" name=""/>
        <dsp:cNvSpPr/>
      </dsp:nvSpPr>
      <dsp:spPr>
        <a:xfrm>
          <a:off x="810768" y="2097188"/>
          <a:ext cx="4876800" cy="887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293084"/>
                <a:satOff val="-1891"/>
                <a:lumOff val="-1673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293084"/>
                <a:satOff val="-1891"/>
                <a:lumOff val="-1673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293084"/>
                <a:satOff val="-1891"/>
                <a:lumOff val="-1673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Gender: </a:t>
          </a:r>
          <a:r>
            <a:rPr lang="en-US" sz="1600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 has missing values and may have a different spelling or ambiguity . </a:t>
          </a:r>
          <a:endParaRPr lang="en-US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36755" y="2123175"/>
        <a:ext cx="3845763" cy="835297"/>
      </dsp:txXfrm>
    </dsp:sp>
    <dsp:sp modelId="{DD63BF36-8BB4-47A2-8B43-73135AB6002E}">
      <dsp:nvSpPr>
        <dsp:cNvPr id="0" name=""/>
        <dsp:cNvSpPr/>
      </dsp:nvSpPr>
      <dsp:spPr>
        <a:xfrm>
          <a:off x="1219200" y="3145782"/>
          <a:ext cx="4876800" cy="8872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939626"/>
                <a:satOff val="-2836"/>
                <a:lumOff val="-250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939626"/>
                <a:satOff val="-2836"/>
                <a:lumOff val="-250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939626"/>
                <a:satOff val="-2836"/>
                <a:lumOff val="-250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 you unite some values to simplify analysis? 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1. </a:t>
          </a:r>
          <a:r>
            <a:rPr lang="en-US" sz="1000" b="1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grouping diabetes into one category</a:t>
          </a:r>
          <a:endParaRPr lang="en-US" sz="1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2. </a:t>
          </a:r>
          <a:r>
            <a:rPr lang="en-US" sz="1000" b="1" i="0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making appropriate encoding ( best selection )</a:t>
          </a:r>
          <a:endParaRPr lang="en-US" sz="1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45187" y="3171769"/>
        <a:ext cx="3839667" cy="835297"/>
      </dsp:txXfrm>
    </dsp:sp>
    <dsp:sp modelId="{7011B6A2-84CC-438C-B531-DAAD09E6AB8D}">
      <dsp:nvSpPr>
        <dsp:cNvPr id="0" name=""/>
        <dsp:cNvSpPr/>
      </dsp:nvSpPr>
      <dsp:spPr>
        <a:xfrm>
          <a:off x="4300073" y="679569"/>
          <a:ext cx="576726" cy="576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429836" y="679569"/>
        <a:ext cx="317200" cy="433986"/>
      </dsp:txXfrm>
    </dsp:sp>
    <dsp:sp modelId="{6E4EEEA2-3A96-46F7-9F06-CC28D4E576B6}">
      <dsp:nvSpPr>
        <dsp:cNvPr id="0" name=""/>
        <dsp:cNvSpPr/>
      </dsp:nvSpPr>
      <dsp:spPr>
        <a:xfrm>
          <a:off x="4708505" y="1728163"/>
          <a:ext cx="576726" cy="576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710485"/>
            <a:satOff val="-11600"/>
            <a:lumOff val="-204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838268" y="1728163"/>
        <a:ext cx="317200" cy="433986"/>
      </dsp:txXfrm>
    </dsp:sp>
    <dsp:sp modelId="{E716CF1D-0A41-4C15-87FD-876149DEC365}">
      <dsp:nvSpPr>
        <dsp:cNvPr id="0" name=""/>
        <dsp:cNvSpPr/>
      </dsp:nvSpPr>
      <dsp:spPr>
        <a:xfrm>
          <a:off x="5110841" y="2776757"/>
          <a:ext cx="576726" cy="57672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420970"/>
            <a:satOff val="-23200"/>
            <a:lumOff val="-4083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240604" y="2776757"/>
        <a:ext cx="317200" cy="4339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9D7E5-1453-4637-A87A-9163624388BE}">
      <dsp:nvSpPr>
        <dsp:cNvPr id="0" name=""/>
        <dsp:cNvSpPr/>
      </dsp:nvSpPr>
      <dsp:spPr>
        <a:xfrm>
          <a:off x="0" y="15333"/>
          <a:ext cx="6400401" cy="17304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create or modify features to improve the dataset's usefulness for machine learning models.</a:t>
          </a:r>
        </a:p>
      </dsp:txBody>
      <dsp:txXfrm>
        <a:off x="84473" y="99806"/>
        <a:ext cx="6231455" cy="1561484"/>
      </dsp:txXfrm>
    </dsp:sp>
    <dsp:sp modelId="{D04827C3-819B-41E3-A460-3D0AFB73E041}">
      <dsp:nvSpPr>
        <dsp:cNvPr id="0" name=""/>
        <dsp:cNvSpPr/>
      </dsp:nvSpPr>
      <dsp:spPr>
        <a:xfrm>
          <a:off x="0" y="1829283"/>
          <a:ext cx="6400401" cy="1730430"/>
        </a:xfrm>
        <a:prstGeom prst="roundRect">
          <a:avLst/>
        </a:prstGeom>
        <a:solidFill>
          <a:schemeClr val="accent2">
            <a:hueOff val="4665041"/>
            <a:satOff val="7373"/>
            <a:lumOff val="-25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Creating new features </a:t>
          </a:r>
        </a:p>
      </dsp:txBody>
      <dsp:txXfrm>
        <a:off x="84473" y="1913756"/>
        <a:ext cx="6231455" cy="1561484"/>
      </dsp:txXfrm>
    </dsp:sp>
    <dsp:sp modelId="{B78495CC-2757-4B97-BE95-C40A0727A314}">
      <dsp:nvSpPr>
        <dsp:cNvPr id="0" name=""/>
        <dsp:cNvSpPr/>
      </dsp:nvSpPr>
      <dsp:spPr>
        <a:xfrm>
          <a:off x="0" y="3643233"/>
          <a:ext cx="6400401" cy="1730430"/>
        </a:xfrm>
        <a:prstGeom prst="roundRect">
          <a:avLst/>
        </a:prstGeom>
        <a:solidFill>
          <a:schemeClr val="accent2">
            <a:hueOff val="9330081"/>
            <a:satOff val="14747"/>
            <a:lumOff val="-50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Dropping or combining less useful columns</a:t>
          </a:r>
        </a:p>
      </dsp:txBody>
      <dsp:txXfrm>
        <a:off x="84473" y="3727706"/>
        <a:ext cx="6231455" cy="156148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D1546-BA68-4852-8732-5ED63F19A84E}">
      <dsp:nvSpPr>
        <dsp:cNvPr id="0" name=""/>
        <dsp:cNvSpPr/>
      </dsp:nvSpPr>
      <dsp:spPr>
        <a:xfrm>
          <a:off x="1363563" y="1421"/>
          <a:ext cx="2169914" cy="13019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Split Data into Input Feature And Target Column .</a:t>
          </a:r>
        </a:p>
      </dsp:txBody>
      <dsp:txXfrm>
        <a:off x="1401696" y="39554"/>
        <a:ext cx="2093648" cy="1225682"/>
      </dsp:txXfrm>
    </dsp:sp>
    <dsp:sp modelId="{DA96F3A6-3133-4B65-B4BF-F2416C211F4F}">
      <dsp:nvSpPr>
        <dsp:cNvPr id="0" name=""/>
        <dsp:cNvSpPr/>
      </dsp:nvSpPr>
      <dsp:spPr>
        <a:xfrm>
          <a:off x="3724429" y="383326"/>
          <a:ext cx="460021" cy="538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724429" y="490954"/>
        <a:ext cx="322015" cy="322882"/>
      </dsp:txXfrm>
    </dsp:sp>
    <dsp:sp modelId="{623A058E-2BF5-471E-B488-188BC7B9A1F4}">
      <dsp:nvSpPr>
        <dsp:cNvPr id="0" name=""/>
        <dsp:cNvSpPr/>
      </dsp:nvSpPr>
      <dsp:spPr>
        <a:xfrm>
          <a:off x="4401442" y="1421"/>
          <a:ext cx="2169914" cy="13019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Split into Train And Test .</a:t>
          </a:r>
        </a:p>
      </dsp:txBody>
      <dsp:txXfrm>
        <a:off x="4439575" y="39554"/>
        <a:ext cx="2093648" cy="1225682"/>
      </dsp:txXfrm>
    </dsp:sp>
    <dsp:sp modelId="{CB88D50D-472F-464E-B8A8-842FEC62FE29}">
      <dsp:nvSpPr>
        <dsp:cNvPr id="0" name=""/>
        <dsp:cNvSpPr/>
      </dsp:nvSpPr>
      <dsp:spPr>
        <a:xfrm>
          <a:off x="6762309" y="383326"/>
          <a:ext cx="460021" cy="538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762309" y="490954"/>
        <a:ext cx="322015" cy="322882"/>
      </dsp:txXfrm>
    </dsp:sp>
    <dsp:sp modelId="{5EA6C0EB-7760-432C-A6FD-4AD0B97006BB}">
      <dsp:nvSpPr>
        <dsp:cNvPr id="0" name=""/>
        <dsp:cNvSpPr/>
      </dsp:nvSpPr>
      <dsp:spPr>
        <a:xfrm>
          <a:off x="7439322" y="1421"/>
          <a:ext cx="2169914" cy="13019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Numerical Pipeline .</a:t>
          </a:r>
        </a:p>
      </dsp:txBody>
      <dsp:txXfrm>
        <a:off x="7477455" y="39554"/>
        <a:ext cx="2093648" cy="1225682"/>
      </dsp:txXfrm>
    </dsp:sp>
    <dsp:sp modelId="{5DB7D749-2F62-4A45-AED8-6B186DEEE12B}">
      <dsp:nvSpPr>
        <dsp:cNvPr id="0" name=""/>
        <dsp:cNvSpPr/>
      </dsp:nvSpPr>
      <dsp:spPr>
        <a:xfrm rot="5400000">
          <a:off x="8294268" y="1455263"/>
          <a:ext cx="460021" cy="538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8362838" y="1494321"/>
        <a:ext cx="322882" cy="322015"/>
      </dsp:txXfrm>
    </dsp:sp>
    <dsp:sp modelId="{4BC5F35D-4536-499F-8F1D-4BB16565FA41}">
      <dsp:nvSpPr>
        <dsp:cNvPr id="0" name=""/>
        <dsp:cNvSpPr/>
      </dsp:nvSpPr>
      <dsp:spPr>
        <a:xfrm>
          <a:off x="7439322" y="2171335"/>
          <a:ext cx="2169914" cy="13019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Categorical Pipeline .</a:t>
          </a:r>
        </a:p>
      </dsp:txBody>
      <dsp:txXfrm>
        <a:off x="7477455" y="2209468"/>
        <a:ext cx="2093648" cy="1225682"/>
      </dsp:txXfrm>
    </dsp:sp>
    <dsp:sp modelId="{C79D5848-52E4-41F7-8847-D890F1754825}">
      <dsp:nvSpPr>
        <dsp:cNvPr id="0" name=""/>
        <dsp:cNvSpPr/>
      </dsp:nvSpPr>
      <dsp:spPr>
        <a:xfrm rot="10800000">
          <a:off x="6788348" y="2553240"/>
          <a:ext cx="460021" cy="5381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6926354" y="2660868"/>
        <a:ext cx="322015" cy="322882"/>
      </dsp:txXfrm>
    </dsp:sp>
    <dsp:sp modelId="{0475EE30-262E-4D5E-B26B-384C398812A0}">
      <dsp:nvSpPr>
        <dsp:cNvPr id="0" name=""/>
        <dsp:cNvSpPr/>
      </dsp:nvSpPr>
      <dsp:spPr>
        <a:xfrm>
          <a:off x="4401442" y="2171335"/>
          <a:ext cx="2169914" cy="13019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Concatenate Data frames .</a:t>
          </a:r>
        </a:p>
      </dsp:txBody>
      <dsp:txXfrm>
        <a:off x="4439575" y="2209468"/>
        <a:ext cx="2093648" cy="12256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7DC60-E4A6-4B42-A85D-D30AF2F1B276}">
      <dsp:nvSpPr>
        <dsp:cNvPr id="0" name=""/>
        <dsp:cNvSpPr/>
      </dsp:nvSpPr>
      <dsp:spPr>
        <a:xfrm>
          <a:off x="2339068" y="721078"/>
          <a:ext cx="507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29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9269" y="764108"/>
        <a:ext cx="26894" cy="5378"/>
      </dsp:txXfrm>
    </dsp:sp>
    <dsp:sp modelId="{01EAA6B7-C79F-4FF5-8B1B-B6D3945F9054}">
      <dsp:nvSpPr>
        <dsp:cNvPr id="0" name=""/>
        <dsp:cNvSpPr/>
      </dsp:nvSpPr>
      <dsp:spPr>
        <a:xfrm>
          <a:off x="2183" y="65192"/>
          <a:ext cx="2338685" cy="14032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98" tIns="120290" rIns="114598" bIns="1202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Feature Selection:   </a:t>
          </a:r>
        </a:p>
      </dsp:txBody>
      <dsp:txXfrm>
        <a:off x="2183" y="65192"/>
        <a:ext cx="2338685" cy="1403211"/>
      </dsp:txXfrm>
    </dsp:sp>
    <dsp:sp modelId="{A6BF5B79-742D-4EC7-B455-C17D9A6F3397}">
      <dsp:nvSpPr>
        <dsp:cNvPr id="0" name=""/>
        <dsp:cNvSpPr/>
      </dsp:nvSpPr>
      <dsp:spPr>
        <a:xfrm>
          <a:off x="5215651" y="721078"/>
          <a:ext cx="507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29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55852" y="764108"/>
        <a:ext cx="26894" cy="5378"/>
      </dsp:txXfrm>
    </dsp:sp>
    <dsp:sp modelId="{E923D06F-BF25-484E-8FF3-6E128DAB511C}">
      <dsp:nvSpPr>
        <dsp:cNvPr id="0" name=""/>
        <dsp:cNvSpPr/>
      </dsp:nvSpPr>
      <dsp:spPr>
        <a:xfrm>
          <a:off x="2878766" y="65192"/>
          <a:ext cx="2338685" cy="14032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98" tIns="120290" rIns="114598" bIns="1202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Input features (X) include demographic info (age, gender, diagnosis), service times, and date features (day, month, year,……).  </a:t>
          </a:r>
        </a:p>
      </dsp:txBody>
      <dsp:txXfrm>
        <a:off x="2878766" y="65192"/>
        <a:ext cx="2338685" cy="1403211"/>
      </dsp:txXfrm>
    </dsp:sp>
    <dsp:sp modelId="{BF00B394-1902-459F-8E94-27E472069AF5}">
      <dsp:nvSpPr>
        <dsp:cNvPr id="0" name=""/>
        <dsp:cNvSpPr/>
      </dsp:nvSpPr>
      <dsp:spPr>
        <a:xfrm>
          <a:off x="8092233" y="721078"/>
          <a:ext cx="507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29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32435" y="764108"/>
        <a:ext cx="26894" cy="5378"/>
      </dsp:txXfrm>
    </dsp:sp>
    <dsp:sp modelId="{5A17288D-B582-4CBD-8B36-F06EB870422F}">
      <dsp:nvSpPr>
        <dsp:cNvPr id="0" name=""/>
        <dsp:cNvSpPr/>
      </dsp:nvSpPr>
      <dsp:spPr>
        <a:xfrm>
          <a:off x="5755348" y="65192"/>
          <a:ext cx="2338685" cy="14032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98" tIns="120290" rIns="114598" bIns="1202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Target variable (y) is total_cost.</a:t>
          </a:r>
        </a:p>
      </dsp:txBody>
      <dsp:txXfrm>
        <a:off x="5755348" y="65192"/>
        <a:ext cx="2338685" cy="1403211"/>
      </dsp:txXfrm>
    </dsp:sp>
    <dsp:sp modelId="{481A974D-E672-4EE0-9111-751D87801455}">
      <dsp:nvSpPr>
        <dsp:cNvPr id="0" name=""/>
        <dsp:cNvSpPr/>
      </dsp:nvSpPr>
      <dsp:spPr>
        <a:xfrm>
          <a:off x="1171525" y="1466603"/>
          <a:ext cx="8629748" cy="507297"/>
        </a:xfrm>
        <a:custGeom>
          <a:avLst/>
          <a:gdLst/>
          <a:ahLst/>
          <a:cxnLst/>
          <a:rect l="0" t="0" r="0" b="0"/>
          <a:pathLst>
            <a:path>
              <a:moveTo>
                <a:pt x="8629748" y="0"/>
              </a:moveTo>
              <a:lnTo>
                <a:pt x="8629748" y="270748"/>
              </a:lnTo>
              <a:lnTo>
                <a:pt x="0" y="270748"/>
              </a:lnTo>
              <a:lnTo>
                <a:pt x="0" y="507297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70237" y="1717563"/>
        <a:ext cx="432324" cy="5378"/>
      </dsp:txXfrm>
    </dsp:sp>
    <dsp:sp modelId="{EB11B3EE-E97A-4239-99E7-7FB880E805F9}">
      <dsp:nvSpPr>
        <dsp:cNvPr id="0" name=""/>
        <dsp:cNvSpPr/>
      </dsp:nvSpPr>
      <dsp:spPr>
        <a:xfrm>
          <a:off x="8631931" y="65192"/>
          <a:ext cx="2338685" cy="14032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98" tIns="120290" rIns="114598" bIns="1202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Splitting:  </a:t>
          </a:r>
        </a:p>
      </dsp:txBody>
      <dsp:txXfrm>
        <a:off x="8631931" y="65192"/>
        <a:ext cx="2338685" cy="1403211"/>
      </dsp:txXfrm>
    </dsp:sp>
    <dsp:sp modelId="{B0B5F870-78CC-4ABF-A4EF-7FF18DA221CA}">
      <dsp:nvSpPr>
        <dsp:cNvPr id="0" name=""/>
        <dsp:cNvSpPr/>
      </dsp:nvSpPr>
      <dsp:spPr>
        <a:xfrm>
          <a:off x="2339068" y="2662186"/>
          <a:ext cx="507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29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9269" y="2705217"/>
        <a:ext cx="26894" cy="5378"/>
      </dsp:txXfrm>
    </dsp:sp>
    <dsp:sp modelId="{21BEEA6A-6B0F-45F2-A973-2C15F7336B18}">
      <dsp:nvSpPr>
        <dsp:cNvPr id="0" name=""/>
        <dsp:cNvSpPr/>
      </dsp:nvSpPr>
      <dsp:spPr>
        <a:xfrm>
          <a:off x="2183" y="2006301"/>
          <a:ext cx="2338685" cy="14032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98" tIns="120290" rIns="114598" bIns="1202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train_test_split to divide data into training (80%) and testing (20%) sets.  </a:t>
          </a:r>
        </a:p>
      </dsp:txBody>
      <dsp:txXfrm>
        <a:off x="2183" y="2006301"/>
        <a:ext cx="2338685" cy="1403211"/>
      </dsp:txXfrm>
    </dsp:sp>
    <dsp:sp modelId="{5D05097E-BBFE-4556-B34E-483425A44EA0}">
      <dsp:nvSpPr>
        <dsp:cNvPr id="0" name=""/>
        <dsp:cNvSpPr/>
      </dsp:nvSpPr>
      <dsp:spPr>
        <a:xfrm>
          <a:off x="5215651" y="2662186"/>
          <a:ext cx="507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29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55852" y="2705217"/>
        <a:ext cx="26894" cy="5378"/>
      </dsp:txXfrm>
    </dsp:sp>
    <dsp:sp modelId="{BD8A10CC-5546-45B4-999E-FB15BBEEB2CC}">
      <dsp:nvSpPr>
        <dsp:cNvPr id="0" name=""/>
        <dsp:cNvSpPr/>
      </dsp:nvSpPr>
      <dsp:spPr>
        <a:xfrm>
          <a:off x="2878766" y="2006301"/>
          <a:ext cx="2338685" cy="14032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98" tIns="120290" rIns="114598" bIns="1202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Random state set to ensure reproducibility.</a:t>
          </a:r>
        </a:p>
      </dsp:txBody>
      <dsp:txXfrm>
        <a:off x="2878766" y="2006301"/>
        <a:ext cx="2338685" cy="1403211"/>
      </dsp:txXfrm>
    </dsp:sp>
    <dsp:sp modelId="{41FD1F1A-82F6-4A54-A86E-BE1A4716C3BD}">
      <dsp:nvSpPr>
        <dsp:cNvPr id="0" name=""/>
        <dsp:cNvSpPr/>
      </dsp:nvSpPr>
      <dsp:spPr>
        <a:xfrm>
          <a:off x="5755348" y="2006301"/>
          <a:ext cx="2338685" cy="14032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98" tIns="120290" rIns="114598" bIns="1202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Purpose: To evaluate model performance on unseen data.</a:t>
          </a:r>
        </a:p>
      </dsp:txBody>
      <dsp:txXfrm>
        <a:off x="5755348" y="2006301"/>
        <a:ext cx="2338685" cy="1403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84E259CD-24EF-4BA0-AF2C-A9D3062E323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BCDBAE5F-7290-4A34-8C12-BF45E5BB6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E9322-04BF-9416-170E-C6BF60D59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>
            <a:extLst>
              <a:ext uri="{FF2B5EF4-FFF2-40B4-BE49-F238E27FC236}">
                <a16:creationId xmlns:a16="http://schemas.microsoft.com/office/drawing/2014/main" id="{0B0A10CC-2915-B134-42A7-E2820D9B56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>
            <a:extLst>
              <a:ext uri="{FF2B5EF4-FFF2-40B4-BE49-F238E27FC236}">
                <a16:creationId xmlns:a16="http://schemas.microsoft.com/office/drawing/2014/main" id="{375EE0B4-676B-E216-524C-2C1627195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B3AC60DC-16FC-B987-5375-531AB59D1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BAE5F-7290-4A34-8C12-BF45E5BB68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7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BAE5F-7290-4A34-8C12-BF45E5BB6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61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BAE5F-7290-4A34-8C12-BF45E5BB68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67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BAE5F-7290-4A34-8C12-BF45E5BB68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8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/>
          <a:lstStyle>
            <a:lvl1pPr algn="l"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6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0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7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7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7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3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5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6/23/2025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2000" spc="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0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4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37D2F59-319C-4435-B2E2-6AE60A4F7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F4046A-4981-4863-B165-152FBF7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1320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EFB363E-A2B1-7E67-9319-1FE13B48F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147" y="110074"/>
            <a:ext cx="5063338" cy="312347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Amasis MT Pro Black" panose="020F0502020204030204" pitchFamily="18" charset="0"/>
              </a:rPr>
              <a:t>UAE Hospital Diabetes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CDB99D-E459-AB22-1BBB-2DE949A2D3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38241" y="3233547"/>
            <a:ext cx="6934200" cy="26662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The data we have is a file with patient visitation records, extensive content and representative of a hospital or healthcare system.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Rounded MT Bold" panose="020F0704030504030204" pitchFamily="34" charset="0"/>
              </a:rPr>
              <a:t>The file contains 505,000 records, each with information about a patient's visit. Here's a comprehensive analysis of each column in the data </a:t>
            </a:r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05206A06-3741-4597-A321-66F7A996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2" descr="أضواء من مدينه">
            <a:extLst>
              <a:ext uri="{FF2B5EF4-FFF2-40B4-BE49-F238E27FC236}">
                <a16:creationId xmlns:a16="http://schemas.microsoft.com/office/drawing/2014/main" id="{3C009DD5-3352-AE3A-3E58-AEC6ABD3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71" r="31695" b="-1"/>
          <a:stretch>
            <a:fillRect/>
          </a:stretch>
        </p:blipFill>
        <p:spPr>
          <a:xfrm>
            <a:off x="7924800" y="10"/>
            <a:ext cx="4267200" cy="685799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9BCF989-255A-4CF6-AC6C-F7E46020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B6CD95-D4DD-40EB-9FBB-C1323608C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A99441D-3318-52F6-CBB7-45B38BBE9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84" y="94908"/>
            <a:ext cx="9759072" cy="687289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1. Missing Values :</a:t>
            </a:r>
          </a:p>
        </p:txBody>
      </p:sp>
      <p:graphicFrame>
        <p:nvGraphicFramePr>
          <p:cNvPr id="6" name="عنصر نائب للمحتوى 5">
            <a:extLst>
              <a:ext uri="{FF2B5EF4-FFF2-40B4-BE49-F238E27FC236}">
                <a16:creationId xmlns:a16="http://schemas.microsoft.com/office/drawing/2014/main" id="{18E8C90B-27CB-1B7D-6C8F-C4E536B51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53965"/>
              </p:ext>
            </p:extLst>
          </p:nvPr>
        </p:nvGraphicFramePr>
        <p:xfrm>
          <a:off x="1786483" y="1096447"/>
          <a:ext cx="8619034" cy="1475806"/>
        </p:xfrm>
        <a:graphic>
          <a:graphicData uri="http://schemas.openxmlformats.org/drawingml/2006/table">
            <a:tbl>
              <a:tblPr/>
              <a:tblGrid>
                <a:gridCol w="4287483">
                  <a:extLst>
                    <a:ext uri="{9D8B030D-6E8A-4147-A177-3AD203B41FA5}">
                      <a16:colId xmlns:a16="http://schemas.microsoft.com/office/drawing/2014/main" val="2497649467"/>
                    </a:ext>
                  </a:extLst>
                </a:gridCol>
                <a:gridCol w="4331551">
                  <a:extLst>
                    <a:ext uri="{9D8B030D-6E8A-4147-A177-3AD203B41FA5}">
                      <a16:colId xmlns:a16="http://schemas.microsoft.com/office/drawing/2014/main" val="3076981810"/>
                    </a:ext>
                  </a:extLst>
                </a:gridCol>
              </a:tblGrid>
              <a:tr h="3859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Column</a:t>
                      </a:r>
                      <a:endParaRPr lang="ar-EG" sz="1800" b="1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88962" marR="88962" marT="44481" marB="44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95000"/>
                            </a:schemeClr>
                          </a:solidFill>
                        </a:rPr>
                        <a:t>Count of Missing Values</a:t>
                      </a:r>
                      <a:endParaRPr lang="ar-EG" sz="1800" b="1" dirty="0">
                        <a:solidFill>
                          <a:schemeClr val="bg2">
                            <a:lumMod val="95000"/>
                          </a:schemeClr>
                        </a:solidFill>
                      </a:endParaRPr>
                    </a:p>
                  </a:txBody>
                  <a:tcPr marL="88962" marR="88962" marT="44481" marB="44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516632"/>
                  </a:ext>
                </a:extLst>
              </a:tr>
              <a:tr h="35584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Has_Insurance</a:t>
                      </a:r>
                    </a:p>
                  </a:txBody>
                  <a:tcPr marL="88962" marR="88962" marT="44481" marB="44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53,950 values ❌</a:t>
                      </a:r>
                      <a:endParaRPr lang="ar-EG" sz="1800" b="1" dirty="0"/>
                    </a:p>
                  </a:txBody>
                  <a:tcPr marL="88962" marR="88962" marT="44481" marB="44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544371"/>
                  </a:ext>
                </a:extLst>
              </a:tr>
              <a:tr h="35584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Diagnosis</a:t>
                      </a:r>
                    </a:p>
                  </a:txBody>
                  <a:tcPr marL="88962" marR="88962" marT="44481" marB="44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32,712 values ❌</a:t>
                      </a:r>
                      <a:endParaRPr lang="ar-EG" sz="1800" b="1" dirty="0"/>
                    </a:p>
                  </a:txBody>
                  <a:tcPr marL="88962" marR="88962" marT="44481" marB="44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297900"/>
                  </a:ext>
                </a:extLst>
              </a:tr>
              <a:tr h="35584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Gender</a:t>
                      </a:r>
                    </a:p>
                  </a:txBody>
                  <a:tcPr marL="88962" marR="88962" marT="44481" marB="44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10,202 values ❌</a:t>
                      </a:r>
                      <a:endParaRPr lang="ar-EG" sz="1800" b="1" dirty="0"/>
                    </a:p>
                  </a:txBody>
                  <a:tcPr marL="88962" marR="88962" marT="44481" marB="444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527078"/>
                  </a:ext>
                </a:extLst>
              </a:tr>
            </a:tbl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4D19EC8D-F576-9CF6-CF31-B3A63D8A4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05" y="3362418"/>
            <a:ext cx="1126838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ystem-ui"/>
              </a:rPr>
              <a:t>	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STXingkai" panose="020B0503020204020204" pitchFamily="2" charset="-122"/>
              </a:rPr>
              <a:t>how to deal with them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ystem-ui"/>
              </a:rPr>
              <a:t>	1. Delete them? (You can lose a lot of data)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ystem-ui"/>
              </a:rPr>
              <a:t>	2. Fill them with speculative values? (choosing according to the surrounding data)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system-ui"/>
              </a:rPr>
              <a:t>	3.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ystem-ui"/>
              </a:rPr>
              <a:t>Techniques such as KNN Imputation or Model-based Imputation are used.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0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7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FA0B0F3-4BE3-414F-BF92-563F722B1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B544EC4-1768-4207-B2BF-E8067995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83F7B70-3DB6-4739-C190-0CA628D2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93" y="341277"/>
            <a:ext cx="11523643" cy="12395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700" b="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2. presence of Outliers in the cost (Total Cost)</a:t>
            </a:r>
            <a:endParaRPr lang="en-US" sz="3700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</p:txBody>
      </p:sp>
      <p:sp useBgFill="1">
        <p:nvSpPr>
          <p:cNvPr id="16" name="Rectangle 1">
            <a:extLst>
              <a:ext uri="{FF2B5EF4-FFF2-40B4-BE49-F238E27FC236}">
                <a16:creationId xmlns:a16="http://schemas.microsoft.com/office/drawing/2014/main" id="{633C753D-BD16-B60B-22B9-5F550ABA50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1" y="2790825"/>
            <a:ext cx="10134600" cy="3386137"/>
          </a:xfrm>
          <a:prstGeom prst="rect">
            <a:avLst/>
          </a:prstGeom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negative cost values (lowest -2039 AED!)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💸 This often represents an input error or a deduction, but it is not clear.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stem-ui"/>
              </a:rPr>
              <a:t>🧠 how to deal with 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	1. Do you delete negative values ?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system-ui"/>
              </a:rPr>
              <a:t>	2.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Do you interpret it as a refund  ( </a:t>
            </a:r>
            <a:r>
              <a:rPr kumimoji="0" lang="ar-EG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استرداد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 )?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system-ui"/>
              </a:rPr>
              <a:t>	3.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Do you use them in analysis or exclude them?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75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accent1">
                <a:lumMod val="45000"/>
                <a:lumOff val="55000"/>
              </a:schemeClr>
            </a:gs>
            <a:gs pos="4000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38E59FE-7D5E-44AE-9A51-08FBB00B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صف من العينات لاختبارات طبية">
            <a:extLst>
              <a:ext uri="{FF2B5EF4-FFF2-40B4-BE49-F238E27FC236}">
                <a16:creationId xmlns:a16="http://schemas.microsoft.com/office/drawing/2014/main" id="{30E50CA6-85EE-1182-3D7B-10A3D140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167" r="3252"/>
          <a:stretch>
            <a:fillRect/>
          </a:stretch>
        </p:blipFill>
        <p:spPr>
          <a:xfrm>
            <a:off x="7924803" y="1"/>
            <a:ext cx="4267197" cy="6870626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54757A4-999E-4582-917C-9C73BFEA9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48214" y="3262081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BAE6AD2-77FD-438C-B9EE-3347535CE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48214" y="3262081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FF43CF27-C410-6EFD-F254-2DEE100E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91668"/>
            <a:ext cx="6397496" cy="15449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latin typeface="Arial Rounded MT Bold" panose="020F0704030504030204" pitchFamily="34" charset="0"/>
              </a:rPr>
              <a:t>3. </a:t>
            </a:r>
            <a:r>
              <a:rPr lang="en-US" altLang="en-US" sz="3100" b="0" dirty="0">
                <a:latin typeface="Arial Rounded MT Bold" panose="020F0704030504030204" pitchFamily="34" charset="0"/>
              </a:rPr>
              <a:t>Diversity of values in some columns </a:t>
            </a:r>
            <a:br>
              <a:rPr lang="en-US" altLang="en-US" sz="3100" b="0" dirty="0">
                <a:latin typeface="Arial Rounded MT Bold" panose="020F0704030504030204" pitchFamily="34" charset="0"/>
              </a:rPr>
            </a:br>
            <a:endParaRPr lang="en-US" sz="31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23" name="Rectangle 3">
            <a:extLst>
              <a:ext uri="{FF2B5EF4-FFF2-40B4-BE49-F238E27FC236}">
                <a16:creationId xmlns:a16="http://schemas.microsoft.com/office/drawing/2014/main" id="{07E0B4E5-B61E-FF51-34E9-91015CD7B2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206720"/>
              </p:ext>
            </p:extLst>
          </p:nvPr>
        </p:nvGraphicFramePr>
        <p:xfrm>
          <a:off x="793214" y="1890522"/>
          <a:ext cx="6096000" cy="4033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0777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accent1">
                <a:lumMod val="45000"/>
                <a:lumOff val="55000"/>
              </a:schemeClr>
            </a:gs>
            <a:gs pos="4000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0FF25AD-0F94-41DA-B0CB-8FDC642B7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4EEE2-91CA-464B-AC64-5479DB513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50C165-81F9-4CBC-87CA-3E6EBEA63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C1A212B-431A-4929-AA76-34A688D35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EF02C85-EB09-7E1D-1AB0-A2C2FE78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30307"/>
            <a:ext cx="9914859" cy="1371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4. Time Data ( visit Date )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2B5BF0D7-91F1-34C1-FC7D-E7057E0CC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1824" y="3019542"/>
            <a:ext cx="11120012" cy="2732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History exists, but no trends or monthly or seasonal distribution are extracted from it.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🧠 Challenge 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Temporal analysis needs to convert the date to: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ystem-ui"/>
              </a:rPr>
              <a:t>Year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ystem-ui"/>
              </a:rPr>
              <a:t>Month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ystem-ui"/>
              </a:rPr>
              <a:t>Day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32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35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DD10E6-914E-4F17-ABD5-8F016C23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023182-6D3E-438B-8E1A-DBF47C70D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6989A7B-378A-4C5A-83D3-92770B761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35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09300F9-DEF6-6383-160F-9EFCEE73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51" y="683845"/>
            <a:ext cx="3288434" cy="54864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Feature engineering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493E550-6182-46EC-9D62-577FCFBA6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98035" y="-391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2377645" y="6858000"/>
                </a:ln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72061358-3046-AEA7-7AB9-CB209E11C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858340"/>
              </p:ext>
            </p:extLst>
          </p:nvPr>
        </p:nvGraphicFramePr>
        <p:xfrm>
          <a:off x="5181998" y="685800"/>
          <a:ext cx="6400401" cy="538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6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74EBA-D2C0-48AE-BC45-68F2A5D40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26DDCB-14E3-4156-835C-B9A6A430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F5B10AB4-F019-3988-4C76-36550B8D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1670"/>
            <a:ext cx="9914860" cy="110564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Data Preprocessing: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299DC6-FC4C-47A5-B9DE-DD3011E19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55CAC4-59BE-4CCB-9569-D2A1AAA3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843C26F5-F106-0531-D98B-9E7427BBE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218589"/>
              </p:ext>
            </p:extLst>
          </p:nvPr>
        </p:nvGraphicFramePr>
        <p:xfrm>
          <a:off x="609600" y="2702257"/>
          <a:ext cx="10972800" cy="3474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80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AE74EBA-D2C0-48AE-BC45-68F2A5D40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26DDCB-14E3-4156-835C-B9A6A430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0D7F473-CAAC-63F8-79B2-6588FE95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1670"/>
            <a:ext cx="9914860" cy="11056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Feature &amp; Target Selection, Train-Test Split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3299DC6-FC4C-47A5-B9DE-DD3011E19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455CAC4-59BE-4CCB-9569-D2A1AAA3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42B991A8-523B-61AB-B0B6-E7B0901C9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646909"/>
              </p:ext>
            </p:extLst>
          </p:nvPr>
        </p:nvGraphicFramePr>
        <p:xfrm>
          <a:off x="609600" y="2702257"/>
          <a:ext cx="10972800" cy="3474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8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F95C5C-FBE3-42CB-A029-C907B401B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5F4668-AC50-40D9-9F1B-B23CB6D82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26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9B1BDA-9F0D-4681-9831-A7BD4C62E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1741" y="3249454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A2130C3-47F5-4671-95BC-A16BCFEA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83790" y="3249455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2107AF11-5E58-66B5-2F77-F813FEF4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800"/>
            <a:ext cx="3262792" cy="384324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Numerical Pipeline</a:t>
            </a:r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2CD59A18-12A9-EFA9-3331-67E5D6262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042790"/>
              </p:ext>
            </p:extLst>
          </p:nvPr>
        </p:nvGraphicFramePr>
        <p:xfrm>
          <a:off x="4186178" y="287499"/>
          <a:ext cx="8086845" cy="6570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287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A0B0F3-4BE3-414F-BF92-563F722B1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544EC4-1768-4207-B2BF-E8067995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07C1D3C-F38C-D0D4-6511-3081DDC2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4497"/>
            <a:ext cx="9753600" cy="12395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Categorical Pipeline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263CEC7-C67B-FD0D-59D4-C164E6E13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14" y="2431959"/>
            <a:ext cx="10891776" cy="3941544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Identify Categorical Columns: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Select all columns with object/string types.</a:t>
            </a:r>
          </a:p>
          <a:p>
            <a:pPr>
              <a:lnSpc>
                <a:spcPct val="104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Missing Value Imputation:  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	Use SimpleImputer with strategy "most frequent" to fill missing categorical values.</a:t>
            </a:r>
          </a:p>
          <a:p>
            <a:pPr>
              <a:lnSpc>
                <a:spcPct val="104000"/>
              </a:lnSpc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Encoding Strategy:  </a:t>
            </a:r>
          </a:p>
          <a:p>
            <a:pPr>
              <a:lnSpc>
                <a:spcPct val="104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features with fewer than 7 unique categories (e.g., gender, </a:t>
            </a:r>
            <a:r>
              <a:rPr lang="en-US" sz="1600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has_insurance</a:t>
            </a: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):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One Hot Encoding (creates binary columns for each category). </a:t>
            </a:r>
          </a:p>
          <a:p>
            <a:pPr>
              <a:lnSpc>
                <a:spcPct val="104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For features with more than 7 unique categories (e.g., diagnosis, area):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1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Binary Encoding (efficient encoding for high-cardinality features).- Purpose: Convert categorical data into numeric form usable by ML models.</a:t>
            </a:r>
          </a:p>
          <a:p>
            <a:pPr>
              <a:lnSpc>
                <a:spcPct val="104000"/>
              </a:lnSpc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1457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1B4153B-B110-4ED7-8630-3CABE81A3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A5C78E-B270-4285-98D2-CD98C01BA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A2060A-9B94-4B72-B661-8908DD26C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8353" y="-4014"/>
            <a:ext cx="2343647" cy="4393053"/>
          </a:xfrm>
          <a:custGeom>
            <a:avLst/>
            <a:gdLst>
              <a:gd name="connsiteX0" fmla="*/ 2338914 w 2343647"/>
              <a:gd name="connsiteY0" fmla="*/ 0 h 4393053"/>
              <a:gd name="connsiteX1" fmla="*/ 2340512 w 2343647"/>
              <a:gd name="connsiteY1" fmla="*/ 0 h 4393053"/>
              <a:gd name="connsiteX2" fmla="*/ 2341290 w 2343647"/>
              <a:gd name="connsiteY2" fmla="*/ 1095261 h 4393053"/>
              <a:gd name="connsiteX3" fmla="*/ 2343647 w 2343647"/>
              <a:gd name="connsiteY3" fmla="*/ 4393053 h 4393053"/>
              <a:gd name="connsiteX4" fmla="*/ 2340504 w 2343647"/>
              <a:gd name="connsiteY4" fmla="*/ 4330809 h 4393053"/>
              <a:gd name="connsiteX5" fmla="*/ 134816 w 2343647"/>
              <a:gd name="connsiteY5" fmla="*/ 2139079 h 4393053"/>
              <a:gd name="connsiteX6" fmla="*/ 0 w 2343647"/>
              <a:gd name="connsiteY6" fmla="*/ 2132696 h 4393053"/>
              <a:gd name="connsiteX7" fmla="*/ 134816 w 2343647"/>
              <a:gd name="connsiteY7" fmla="*/ 2126313 h 4393053"/>
              <a:gd name="connsiteX8" fmla="*/ 2309087 w 2343647"/>
              <a:gd name="connsiteY8" fmla="*/ 203119 h 439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3647" h="4393053">
                <a:moveTo>
                  <a:pt x="2338914" y="0"/>
                </a:moveTo>
                <a:lnTo>
                  <a:pt x="2340512" y="0"/>
                </a:lnTo>
                <a:lnTo>
                  <a:pt x="2341290" y="1095261"/>
                </a:lnTo>
                <a:cubicBezTo>
                  <a:pt x="2342076" y="2194525"/>
                  <a:pt x="2342861" y="3278435"/>
                  <a:pt x="2343647" y="4393053"/>
                </a:cubicBezTo>
                <a:lnTo>
                  <a:pt x="2340504" y="4330809"/>
                </a:lnTo>
                <a:cubicBezTo>
                  <a:pt x="2222700" y="3170819"/>
                  <a:pt x="1296917" y="2249689"/>
                  <a:pt x="134816" y="2139079"/>
                </a:cubicBezTo>
                <a:lnTo>
                  <a:pt x="0" y="2132696"/>
                </a:lnTo>
                <a:lnTo>
                  <a:pt x="134816" y="2126313"/>
                </a:lnTo>
                <a:cubicBezTo>
                  <a:pt x="1224286" y="2022616"/>
                  <a:pt x="2106054" y="1254528"/>
                  <a:pt x="2309087" y="20311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F34811-F695-48A5-BE8E-269963D86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8353" y="-4014"/>
            <a:ext cx="2343647" cy="4393053"/>
          </a:xfrm>
          <a:custGeom>
            <a:avLst/>
            <a:gdLst>
              <a:gd name="connsiteX0" fmla="*/ 2338914 w 2343647"/>
              <a:gd name="connsiteY0" fmla="*/ 0 h 4393053"/>
              <a:gd name="connsiteX1" fmla="*/ 2340512 w 2343647"/>
              <a:gd name="connsiteY1" fmla="*/ 0 h 4393053"/>
              <a:gd name="connsiteX2" fmla="*/ 2341290 w 2343647"/>
              <a:gd name="connsiteY2" fmla="*/ 1095261 h 4393053"/>
              <a:gd name="connsiteX3" fmla="*/ 2343647 w 2343647"/>
              <a:gd name="connsiteY3" fmla="*/ 4393053 h 4393053"/>
              <a:gd name="connsiteX4" fmla="*/ 2340504 w 2343647"/>
              <a:gd name="connsiteY4" fmla="*/ 4330809 h 4393053"/>
              <a:gd name="connsiteX5" fmla="*/ 134816 w 2343647"/>
              <a:gd name="connsiteY5" fmla="*/ 2139079 h 4393053"/>
              <a:gd name="connsiteX6" fmla="*/ 0 w 2343647"/>
              <a:gd name="connsiteY6" fmla="*/ 2132696 h 4393053"/>
              <a:gd name="connsiteX7" fmla="*/ 134816 w 2343647"/>
              <a:gd name="connsiteY7" fmla="*/ 2126313 h 4393053"/>
              <a:gd name="connsiteX8" fmla="*/ 2309087 w 2343647"/>
              <a:gd name="connsiteY8" fmla="*/ 203119 h 4393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3647" h="4393053">
                <a:moveTo>
                  <a:pt x="2338914" y="0"/>
                </a:moveTo>
                <a:lnTo>
                  <a:pt x="2340512" y="0"/>
                </a:lnTo>
                <a:lnTo>
                  <a:pt x="2341290" y="1095261"/>
                </a:lnTo>
                <a:cubicBezTo>
                  <a:pt x="2342076" y="2194525"/>
                  <a:pt x="2342861" y="3278435"/>
                  <a:pt x="2343647" y="4393053"/>
                </a:cubicBezTo>
                <a:lnTo>
                  <a:pt x="2340504" y="4330809"/>
                </a:lnTo>
                <a:cubicBezTo>
                  <a:pt x="2222700" y="3170819"/>
                  <a:pt x="1296917" y="2249689"/>
                  <a:pt x="134816" y="2139079"/>
                </a:cubicBezTo>
                <a:lnTo>
                  <a:pt x="0" y="2132696"/>
                </a:lnTo>
                <a:lnTo>
                  <a:pt x="134816" y="2126313"/>
                </a:lnTo>
                <a:cubicBezTo>
                  <a:pt x="1224286" y="2022616"/>
                  <a:pt x="2106054" y="1254528"/>
                  <a:pt x="2309087" y="203119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A257BE4-D5EA-06B1-FF9C-F75F001F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367" y="105565"/>
            <a:ext cx="9914859" cy="14235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Concatenation &amp; Saving</a:t>
            </a:r>
          </a:p>
        </p:txBody>
      </p:sp>
      <p:pic>
        <p:nvPicPr>
          <p:cNvPr id="5" name="Picture 4" descr="رموز علي ورق">
            <a:extLst>
              <a:ext uri="{FF2B5EF4-FFF2-40B4-BE49-F238E27FC236}">
                <a16:creationId xmlns:a16="http://schemas.microsoft.com/office/drawing/2014/main" id="{0F20BB98-823E-400B-D1DC-5BC91CF65B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94" r="18449" b="-2"/>
          <a:stretch>
            <a:fillRect/>
          </a:stretch>
        </p:blipFill>
        <p:spPr>
          <a:xfrm>
            <a:off x="20" y="2124272"/>
            <a:ext cx="4294466" cy="4733728"/>
          </a:xfrm>
          <a:prstGeom prst="rect">
            <a:avLst/>
          </a:prstGeom>
        </p:spPr>
      </p:pic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B67A0E1-FC55-86AF-225B-6C036CC5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0" y="2724150"/>
            <a:ext cx="6356350" cy="3452812"/>
          </a:xfrm>
        </p:spPr>
        <p:txBody>
          <a:bodyPr anchor="t">
            <a:normAutofit/>
          </a:bodyPr>
          <a:lstStyle/>
          <a:p>
            <a:pPr>
              <a:lnSpc>
                <a:spcPct val="104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Reset Indexes: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Before concatenation, reset indexes of all dataframes for alignment.</a:t>
            </a:r>
          </a:p>
          <a:p>
            <a:pPr>
              <a:lnSpc>
                <a:spcPct val="104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Concatenate Encoded Features:  </a:t>
            </a:r>
          </a:p>
          <a:p>
            <a:pPr>
              <a:lnSpc>
                <a:spcPct val="104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Combine original numerical features with encoded categorical features. </a:t>
            </a:r>
          </a:p>
          <a:p>
            <a:pPr>
              <a:lnSpc>
                <a:spcPct val="104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Drop original categorical columns after encoding.</a:t>
            </a:r>
          </a:p>
          <a:p>
            <a:pPr>
              <a:lnSpc>
                <a:spcPct val="104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Check Missing Values: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Confirm no missing values remain post-concatenation.</a:t>
            </a:r>
          </a:p>
          <a:p>
            <a:pPr>
              <a:lnSpc>
                <a:spcPct val="104000"/>
              </a:lnSpc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Save Processed Data:  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Export training and testing sets (features and target) as CSV files for future modeling.</a:t>
            </a:r>
          </a:p>
          <a:p>
            <a:pPr>
              <a:lnSpc>
                <a:spcPct val="104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205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9282-EC18-D675-8F94-9FA4A6945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8C6E53-C819-E187-C661-1CD1035E4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FD7DCC-BF81-9F39-4D81-4128CE67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5ACD28F-32AE-9877-2C99-D126FB54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1670"/>
            <a:ext cx="9914860" cy="1105648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FFFFFF"/>
                </a:solidFill>
                <a:latin typeface="system-ui"/>
              </a:rPr>
              <a:t>🧠 What does this data represent?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F172AD3-D410-8714-A92E-6639B8B5E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DB7680C-B4D3-AF6C-172D-4390EB9A4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2B4FA9F-8EEB-28D9-ECC0-795BFCAB01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2702257"/>
          <a:ext cx="10972800" cy="3474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22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CFAFE48-F595-4AD0-9646-A2A0F804D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شخص يستخدم مجهر">
            <a:extLst>
              <a:ext uri="{FF2B5EF4-FFF2-40B4-BE49-F238E27FC236}">
                <a16:creationId xmlns:a16="http://schemas.microsoft.com/office/drawing/2014/main" id="{983E5ADB-9873-A8B1-655D-7B1FB0FFBF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49" r="44126" b="1"/>
          <a:stretch>
            <a:fillRect/>
          </a:stretch>
        </p:blipFill>
        <p:spPr>
          <a:xfrm>
            <a:off x="8118283" y="4556"/>
            <a:ext cx="4073717" cy="6853444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E5930DD-AC18-4308-B425-71C1E6511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582405" cy="6858000"/>
          </a:xfrm>
          <a:custGeom>
            <a:avLst/>
            <a:gdLst>
              <a:gd name="connsiteX0" fmla="*/ 0 w 11582405"/>
              <a:gd name="connsiteY0" fmla="*/ 0 h 6858000"/>
              <a:gd name="connsiteX1" fmla="*/ 914405 w 11582405"/>
              <a:gd name="connsiteY1" fmla="*/ 0 h 6858000"/>
              <a:gd name="connsiteX2" fmla="*/ 5713050 w 11582405"/>
              <a:gd name="connsiteY2" fmla="*/ 0 h 6858000"/>
              <a:gd name="connsiteX3" fmla="*/ 6305384 w 11582405"/>
              <a:gd name="connsiteY3" fmla="*/ 0 h 6858000"/>
              <a:gd name="connsiteX4" fmla="*/ 7474231 w 11582405"/>
              <a:gd name="connsiteY4" fmla="*/ 0 h 6858000"/>
              <a:gd name="connsiteX5" fmla="*/ 11582405 w 11582405"/>
              <a:gd name="connsiteY5" fmla="*/ 0 h 6858000"/>
              <a:gd name="connsiteX6" fmla="*/ 8151450 w 11582405"/>
              <a:gd name="connsiteY6" fmla="*/ 3430955 h 6858000"/>
              <a:gd name="connsiteX7" fmla="*/ 11405849 w 11582405"/>
              <a:gd name="connsiteY7" fmla="*/ 6857446 h 6858000"/>
              <a:gd name="connsiteX8" fmla="*/ 11427761 w 11582405"/>
              <a:gd name="connsiteY8" fmla="*/ 6858000 h 6858000"/>
              <a:gd name="connsiteX9" fmla="*/ 7474231 w 11582405"/>
              <a:gd name="connsiteY9" fmla="*/ 6858000 h 6858000"/>
              <a:gd name="connsiteX10" fmla="*/ 6305384 w 11582405"/>
              <a:gd name="connsiteY10" fmla="*/ 6858000 h 6858000"/>
              <a:gd name="connsiteX11" fmla="*/ 5713050 w 11582405"/>
              <a:gd name="connsiteY11" fmla="*/ 6858000 h 6858000"/>
              <a:gd name="connsiteX12" fmla="*/ 914405 w 11582405"/>
              <a:gd name="connsiteY12" fmla="*/ 6858000 h 6858000"/>
              <a:gd name="connsiteX13" fmla="*/ 0 w 11582405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82405" h="6858000">
                <a:moveTo>
                  <a:pt x="0" y="0"/>
                </a:moveTo>
                <a:lnTo>
                  <a:pt x="914405" y="0"/>
                </a:lnTo>
                <a:lnTo>
                  <a:pt x="5713050" y="0"/>
                </a:lnTo>
                <a:lnTo>
                  <a:pt x="6305384" y="0"/>
                </a:lnTo>
                <a:lnTo>
                  <a:pt x="7474231" y="0"/>
                </a:lnTo>
                <a:lnTo>
                  <a:pt x="11582405" y="0"/>
                </a:lnTo>
                <a:cubicBezTo>
                  <a:pt x="9687541" y="0"/>
                  <a:pt x="8151450" y="1536091"/>
                  <a:pt x="8151450" y="3430955"/>
                </a:cubicBezTo>
                <a:cubicBezTo>
                  <a:pt x="8151450" y="5266604"/>
                  <a:pt x="9593035" y="6765554"/>
                  <a:pt x="11405849" y="6857446"/>
                </a:cubicBezTo>
                <a:lnTo>
                  <a:pt x="11427761" y="6858000"/>
                </a:lnTo>
                <a:lnTo>
                  <a:pt x="7474231" y="6858000"/>
                </a:lnTo>
                <a:lnTo>
                  <a:pt x="6305384" y="6858000"/>
                </a:lnTo>
                <a:lnTo>
                  <a:pt x="5713050" y="6858000"/>
                </a:lnTo>
                <a:lnTo>
                  <a:pt x="9144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187E792-FEA2-4A41-B758-2F6A89601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39"/>
            <a:ext cx="11582405" cy="6858000"/>
          </a:xfrm>
          <a:custGeom>
            <a:avLst/>
            <a:gdLst>
              <a:gd name="connsiteX0" fmla="*/ 0 w 11582405"/>
              <a:gd name="connsiteY0" fmla="*/ 0 h 6858000"/>
              <a:gd name="connsiteX1" fmla="*/ 914405 w 11582405"/>
              <a:gd name="connsiteY1" fmla="*/ 0 h 6858000"/>
              <a:gd name="connsiteX2" fmla="*/ 5713050 w 11582405"/>
              <a:gd name="connsiteY2" fmla="*/ 0 h 6858000"/>
              <a:gd name="connsiteX3" fmla="*/ 6305384 w 11582405"/>
              <a:gd name="connsiteY3" fmla="*/ 0 h 6858000"/>
              <a:gd name="connsiteX4" fmla="*/ 7474231 w 11582405"/>
              <a:gd name="connsiteY4" fmla="*/ 0 h 6858000"/>
              <a:gd name="connsiteX5" fmla="*/ 11582405 w 11582405"/>
              <a:gd name="connsiteY5" fmla="*/ 0 h 6858000"/>
              <a:gd name="connsiteX6" fmla="*/ 8151450 w 11582405"/>
              <a:gd name="connsiteY6" fmla="*/ 3430955 h 6858000"/>
              <a:gd name="connsiteX7" fmla="*/ 11405849 w 11582405"/>
              <a:gd name="connsiteY7" fmla="*/ 6857446 h 6858000"/>
              <a:gd name="connsiteX8" fmla="*/ 11427761 w 11582405"/>
              <a:gd name="connsiteY8" fmla="*/ 6858000 h 6858000"/>
              <a:gd name="connsiteX9" fmla="*/ 7474231 w 11582405"/>
              <a:gd name="connsiteY9" fmla="*/ 6858000 h 6858000"/>
              <a:gd name="connsiteX10" fmla="*/ 6305384 w 11582405"/>
              <a:gd name="connsiteY10" fmla="*/ 6858000 h 6858000"/>
              <a:gd name="connsiteX11" fmla="*/ 5713050 w 11582405"/>
              <a:gd name="connsiteY11" fmla="*/ 6858000 h 6858000"/>
              <a:gd name="connsiteX12" fmla="*/ 914405 w 11582405"/>
              <a:gd name="connsiteY12" fmla="*/ 6858000 h 6858000"/>
              <a:gd name="connsiteX13" fmla="*/ 0 w 11582405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82405" h="6858000">
                <a:moveTo>
                  <a:pt x="0" y="0"/>
                </a:moveTo>
                <a:lnTo>
                  <a:pt x="914405" y="0"/>
                </a:lnTo>
                <a:lnTo>
                  <a:pt x="5713050" y="0"/>
                </a:lnTo>
                <a:lnTo>
                  <a:pt x="6305384" y="0"/>
                </a:lnTo>
                <a:lnTo>
                  <a:pt x="7474231" y="0"/>
                </a:lnTo>
                <a:lnTo>
                  <a:pt x="11582405" y="0"/>
                </a:lnTo>
                <a:cubicBezTo>
                  <a:pt x="9687541" y="0"/>
                  <a:pt x="8151450" y="1536091"/>
                  <a:pt x="8151450" y="3430955"/>
                </a:cubicBezTo>
                <a:cubicBezTo>
                  <a:pt x="8151450" y="5266604"/>
                  <a:pt x="9593035" y="6765554"/>
                  <a:pt x="11405849" y="6857446"/>
                </a:cubicBezTo>
                <a:lnTo>
                  <a:pt x="11427761" y="6858000"/>
                </a:lnTo>
                <a:lnTo>
                  <a:pt x="7474231" y="6858000"/>
                </a:lnTo>
                <a:lnTo>
                  <a:pt x="6305384" y="6858000"/>
                </a:lnTo>
                <a:lnTo>
                  <a:pt x="5713050" y="6858000"/>
                </a:lnTo>
                <a:lnTo>
                  <a:pt x="9144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9306CCF-A6EE-4717-9203-A6934CAF7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8161601" cy="6853443"/>
          </a:xfrm>
          <a:custGeom>
            <a:avLst/>
            <a:gdLst>
              <a:gd name="connsiteX0" fmla="*/ 0 w 8161601"/>
              <a:gd name="connsiteY0" fmla="*/ 0 h 6853443"/>
              <a:gd name="connsiteX1" fmla="*/ 8161601 w 8161601"/>
              <a:gd name="connsiteY1" fmla="*/ 0 h 6853443"/>
              <a:gd name="connsiteX2" fmla="*/ 8143927 w 8161601"/>
              <a:gd name="connsiteY2" fmla="*/ 3773283 h 6853443"/>
              <a:gd name="connsiteX3" fmla="*/ 4730685 w 8161601"/>
              <a:gd name="connsiteY3" fmla="*/ 6853443 h 6853443"/>
              <a:gd name="connsiteX4" fmla="*/ 0 w 8161601"/>
              <a:gd name="connsiteY4" fmla="*/ 6851154 h 685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61601" h="6853443">
                <a:moveTo>
                  <a:pt x="0" y="0"/>
                </a:moveTo>
                <a:lnTo>
                  <a:pt x="8161601" y="0"/>
                </a:lnTo>
                <a:lnTo>
                  <a:pt x="8143927" y="3773283"/>
                </a:lnTo>
                <a:cubicBezTo>
                  <a:pt x="7968227" y="5503363"/>
                  <a:pt x="6507120" y="6853443"/>
                  <a:pt x="4730685" y="6853443"/>
                </a:cubicBezTo>
                <a:lnTo>
                  <a:pt x="0" y="6851154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56623534-7BE3-5B8A-3275-C8BEF838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45" y="108887"/>
            <a:ext cx="6514773" cy="858496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FFFF"/>
                </a:solidFill>
                <a:latin typeface="system-ui"/>
              </a:rPr>
              <a:t>🔍 General notes on the data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5FE08169-E1F1-C1D5-A990-C70E4AC2D0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781" y="1107329"/>
            <a:ext cx="7642039" cy="5212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Missing Values 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 Gender : minus in about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10,200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 records 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 Diagnosis : minus in about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32,700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 records 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 Has_Insurance : minus in about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53,950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 records 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Averages for times 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	All time sections (registration - nursing - laboratory - 	consultation - pharmacy) are about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36 minutes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each, 	suggesting consistency in performance or a similar  time 	distribution across departments.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 Total_Cost 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 	Average: around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  <a:t>AED 431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ystem-ui"/>
              </a:rPr>
              <a:t>. Some values are negative (possible to 	represent an opponent or an error that needs to be checked). </a:t>
            </a:r>
          </a:p>
        </p:txBody>
      </p:sp>
    </p:spTree>
    <p:extLst>
      <p:ext uri="{BB962C8B-B14F-4D97-AF65-F5344CB8AC3E}">
        <p14:creationId xmlns:p14="http://schemas.microsoft.com/office/powerpoint/2010/main" val="151558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25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accent1">
                <a:lumMod val="45000"/>
                <a:lumOff val="55000"/>
              </a:schemeClr>
            </a:gs>
            <a:gs pos="4000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FE8E1C-6E21-431C-9566-DBE21EB8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B7A76F-CC93-42A5-9502-CBD469E99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C2217DE-76DC-41C2-B926-88035EF6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57F96B0-2E77-DE9B-7C58-D48C20D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43947"/>
            <a:ext cx="9914859" cy="12987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Data Analysis:</a:t>
            </a:r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47E859F5-7286-09B8-80CB-2C30B1A6F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443848"/>
              </p:ext>
            </p:extLst>
          </p:nvPr>
        </p:nvGraphicFramePr>
        <p:xfrm>
          <a:off x="914400" y="2705100"/>
          <a:ext cx="10363200" cy="3471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771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4EAE6B8-E975-EAF8-16F5-7FCC63F6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0988"/>
            <a:ext cx="9344578" cy="11564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Data understanding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1B70DF3-6286-BFB0-F60C-28CF44AAB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593074"/>
            <a:ext cx="5589767" cy="3579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get familiar with the dataset's content, structure, and meaning before doing any analysis or modeling.</a:t>
            </a:r>
          </a:p>
          <a:p>
            <a:r>
              <a:rPr lang="en-US" sz="1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Understanding what each **column** represents</a:t>
            </a:r>
          </a:p>
          <a:p>
            <a:r>
              <a:rPr lang="en-US" sz="1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Identifying the data types (numerical, categorical, datetime, etc.)</a:t>
            </a:r>
          </a:p>
          <a:p>
            <a:r>
              <a:rPr lang="en-US" sz="1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Reviewing the size of the dataset</a:t>
            </a:r>
          </a:p>
          <a:p>
            <a:r>
              <a:rPr lang="en-US" sz="19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Checking for initial patterns , distributions , and logical consistency</a:t>
            </a:r>
          </a:p>
          <a:p>
            <a:pPr marL="0" indent="0">
              <a:buNone/>
            </a:pPr>
            <a:endParaRPr lang="en-US" sz="1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sz="1900" b="1" dirty="0"/>
          </a:p>
        </p:txBody>
      </p:sp>
      <p:pic>
        <p:nvPicPr>
          <p:cNvPr id="7" name="Graphic 6" descr="قاعدة بيانات">
            <a:extLst>
              <a:ext uri="{FF2B5EF4-FFF2-40B4-BE49-F238E27FC236}">
                <a16:creationId xmlns:a16="http://schemas.microsoft.com/office/drawing/2014/main" id="{C967AF09-4447-30BC-FC71-5360373F9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4457" y="2593075"/>
            <a:ext cx="3583888" cy="358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4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9F95C5C-FBE3-42CB-A029-C907B401B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5F4668-AC50-40D9-9F1B-B23CB6D82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26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09B1BDA-9F0D-4681-9831-A7BD4C62E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1741" y="3249454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A2130C3-47F5-4671-95BC-A16BCFEA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83790" y="3249455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F3B2F32-C5B5-373E-C721-D48C7A01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99" y="2861841"/>
            <a:ext cx="3869802" cy="384324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 Rounded MT Bold" panose="020F0704030504030204" pitchFamily="34" charset="0"/>
              </a:rPr>
              <a:t>Data cleaning </a:t>
            </a:r>
          </a:p>
        </p:txBody>
      </p:sp>
      <p:graphicFrame>
        <p:nvGraphicFramePr>
          <p:cNvPr id="16" name="عنصر نائب للمحتوى 2">
            <a:extLst>
              <a:ext uri="{FF2B5EF4-FFF2-40B4-BE49-F238E27FC236}">
                <a16:creationId xmlns:a16="http://schemas.microsoft.com/office/drawing/2014/main" id="{1CC04F47-1819-5836-CEAB-7FA0A57AC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110116"/>
              </p:ext>
            </p:extLst>
          </p:nvPr>
        </p:nvGraphicFramePr>
        <p:xfrm>
          <a:off x="3881612" y="0"/>
          <a:ext cx="8318339" cy="6176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609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000"/>
                <a:lumOff val="93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DD10E6-914E-4F17-ABD5-8F016C23E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9023182-6D3E-438B-8E1A-DBF47C70D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6989A7B-378A-4C5A-83D3-92770B761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350" y="0"/>
            <a:ext cx="7351628" cy="6858000"/>
          </a:xfrm>
          <a:custGeom>
            <a:avLst/>
            <a:gdLst>
              <a:gd name="connsiteX0" fmla="*/ 0 w 7351628"/>
              <a:gd name="connsiteY0" fmla="*/ 0 h 6858000"/>
              <a:gd name="connsiteX1" fmla="*/ 1482273 w 7351628"/>
              <a:gd name="connsiteY1" fmla="*/ 0 h 6858000"/>
              <a:gd name="connsiteX2" fmla="*/ 2438400 w 7351628"/>
              <a:gd name="connsiteY2" fmla="*/ 0 h 6858000"/>
              <a:gd name="connsiteX3" fmla="*/ 7351628 w 7351628"/>
              <a:gd name="connsiteY3" fmla="*/ 0 h 6858000"/>
              <a:gd name="connsiteX4" fmla="*/ 3920673 w 7351628"/>
              <a:gd name="connsiteY4" fmla="*/ 3430955 h 6858000"/>
              <a:gd name="connsiteX5" fmla="*/ 7175072 w 7351628"/>
              <a:gd name="connsiteY5" fmla="*/ 6857446 h 6858000"/>
              <a:gd name="connsiteX6" fmla="*/ 7196984 w 7351628"/>
              <a:gd name="connsiteY6" fmla="*/ 6858000 h 6858000"/>
              <a:gd name="connsiteX7" fmla="*/ 2438400 w 7351628"/>
              <a:gd name="connsiteY7" fmla="*/ 6858000 h 6858000"/>
              <a:gd name="connsiteX8" fmla="*/ 1482273 w 7351628"/>
              <a:gd name="connsiteY8" fmla="*/ 6858000 h 6858000"/>
              <a:gd name="connsiteX9" fmla="*/ 0 w 735162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51628" h="6858000">
                <a:moveTo>
                  <a:pt x="0" y="0"/>
                </a:moveTo>
                <a:lnTo>
                  <a:pt x="1482273" y="0"/>
                </a:lnTo>
                <a:lnTo>
                  <a:pt x="2438400" y="0"/>
                </a:lnTo>
                <a:lnTo>
                  <a:pt x="7351628" y="0"/>
                </a:lnTo>
                <a:cubicBezTo>
                  <a:pt x="5456764" y="0"/>
                  <a:pt x="3920673" y="1536091"/>
                  <a:pt x="3920673" y="3430955"/>
                </a:cubicBezTo>
                <a:cubicBezTo>
                  <a:pt x="3920673" y="5266604"/>
                  <a:pt x="5362258" y="6765554"/>
                  <a:pt x="7175072" y="6857446"/>
                </a:cubicBezTo>
                <a:lnTo>
                  <a:pt x="7196984" y="6858000"/>
                </a:lnTo>
                <a:lnTo>
                  <a:pt x="2438400" y="6858000"/>
                </a:lnTo>
                <a:lnTo>
                  <a:pt x="148227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7DC8A8C1-C557-AA5C-26B8-C2E68B25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800"/>
            <a:ext cx="2984390" cy="54864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Exploratory data analysis </a:t>
            </a: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D493E550-6182-46EC-9D62-577FCFBA6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98035" y="-3910"/>
            <a:ext cx="5963231" cy="6861910"/>
          </a:xfrm>
          <a:custGeom>
            <a:avLst/>
            <a:gdLst>
              <a:gd name="connsiteX0" fmla="*/ 2532276 w 5963231"/>
              <a:gd name="connsiteY0" fmla="*/ 6861910 h 6861910"/>
              <a:gd name="connsiteX1" fmla="*/ 2377645 w 5963231"/>
              <a:gd name="connsiteY1" fmla="*/ 6858000 h 6861910"/>
              <a:gd name="connsiteX2" fmla="*/ 0 w 5963231"/>
              <a:gd name="connsiteY2" fmla="*/ 6858000 h 6861910"/>
              <a:gd name="connsiteX3" fmla="*/ 0 w 5963231"/>
              <a:gd name="connsiteY3" fmla="*/ 0 h 6861910"/>
              <a:gd name="connsiteX4" fmla="*/ 2532276 w 5963231"/>
              <a:gd name="connsiteY4" fmla="*/ 0 h 6861910"/>
              <a:gd name="connsiteX5" fmla="*/ 2547568 w 5963231"/>
              <a:gd name="connsiteY5" fmla="*/ 0 h 6861910"/>
              <a:gd name="connsiteX6" fmla="*/ 2547568 w 5963231"/>
              <a:gd name="connsiteY6" fmla="*/ 387 h 6861910"/>
              <a:gd name="connsiteX7" fmla="*/ 2708832 w 5963231"/>
              <a:gd name="connsiteY7" fmla="*/ 4464 h 6861910"/>
              <a:gd name="connsiteX8" fmla="*/ 5963231 w 5963231"/>
              <a:gd name="connsiteY8" fmla="*/ 3430955 h 6861910"/>
              <a:gd name="connsiteX9" fmla="*/ 2532276 w 5963231"/>
              <a:gd name="connsiteY9" fmla="*/ 6861910 h 68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63231" h="6861910">
                <a:moveTo>
                  <a:pt x="2532276" y="6861910"/>
                </a:moveTo>
                <a:lnTo>
                  <a:pt x="2377645" y="6858000"/>
                </a:lnTo>
                <a:lnTo>
                  <a:pt x="0" y="6858000"/>
                </a:lnTo>
                <a:lnTo>
                  <a:pt x="0" y="0"/>
                </a:lnTo>
                <a:lnTo>
                  <a:pt x="2532276" y="0"/>
                </a:lnTo>
                <a:lnTo>
                  <a:pt x="2547568" y="0"/>
                </a:lnTo>
                <a:lnTo>
                  <a:pt x="2547568" y="387"/>
                </a:lnTo>
                <a:lnTo>
                  <a:pt x="2708832" y="4464"/>
                </a:lnTo>
                <a:cubicBezTo>
                  <a:pt x="4521646" y="96356"/>
                  <a:pt x="5963231" y="1595306"/>
                  <a:pt x="5963231" y="3430955"/>
                </a:cubicBezTo>
                <a:cubicBezTo>
                  <a:pt x="5963231" y="5325819"/>
                  <a:pt x="4427140" y="6861910"/>
                  <a:pt x="2532276" y="6861910"/>
                </a:cubicBezTo>
                <a:close/>
              </a:path>
            </a:pathLst>
          </a:custGeom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F211E0CE-1585-92A8-8DDD-46083CD8B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880651"/>
              </p:ext>
            </p:extLst>
          </p:nvPr>
        </p:nvGraphicFramePr>
        <p:xfrm>
          <a:off x="5181998" y="685800"/>
          <a:ext cx="6400401" cy="538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261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accent1">
                <a:lumMod val="45000"/>
                <a:lumOff val="55000"/>
              </a:schemeClr>
            </a:gs>
            <a:gs pos="4000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E74EBA-D2C0-48AE-BC45-68F2A5D40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26DDCB-14E3-4156-835C-B9A6A430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86F55FC-B443-A286-DA5E-EA6A47BE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1670"/>
            <a:ext cx="9914860" cy="110564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5. Feature Engineering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299DC6-FC4C-47A5-B9DE-DD3011E19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455CAC4-59BE-4CCB-9569-D2A1AAA3A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عنصر نائب للمحتوى 6">
            <a:extLst>
              <a:ext uri="{FF2B5EF4-FFF2-40B4-BE49-F238E27FC236}">
                <a16:creationId xmlns:a16="http://schemas.microsoft.com/office/drawing/2014/main" id="{74DEA218-3A30-D13C-DCA1-05CDD52BF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1903094"/>
              </p:ext>
            </p:extLst>
          </p:nvPr>
        </p:nvGraphicFramePr>
        <p:xfrm>
          <a:off x="1254578" y="2702257"/>
          <a:ext cx="9682846" cy="3474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904">
                  <a:extLst>
                    <a:ext uri="{9D8B030D-6E8A-4147-A177-3AD203B41FA5}">
                      <a16:colId xmlns:a16="http://schemas.microsoft.com/office/drawing/2014/main" val="1876631957"/>
                    </a:ext>
                  </a:extLst>
                </a:gridCol>
                <a:gridCol w="6906942">
                  <a:extLst>
                    <a:ext uri="{9D8B030D-6E8A-4147-A177-3AD203B41FA5}">
                      <a16:colId xmlns:a16="http://schemas.microsoft.com/office/drawing/2014/main" val="1381205528"/>
                    </a:ext>
                  </a:extLst>
                </a:gridCol>
              </a:tblGrid>
              <a:tr h="611549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Column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Extracted Features 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6185"/>
                  </a:ext>
                </a:extLst>
              </a:tr>
              <a:tr h="611549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Visit_Date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Year, Month, Day, DayOfWeek, Weekend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670597"/>
                  </a:ext>
                </a:extLst>
              </a:tr>
              <a:tr h="1028513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Sum of all time columns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Total_Visit_Time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178686"/>
                  </a:ext>
                </a:extLst>
              </a:tr>
              <a:tr h="611549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Age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Age_Group (Infant - Child – Teen - Adult )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221532"/>
                  </a:ext>
                </a:extLst>
              </a:tr>
              <a:tr h="611549">
                <a:tc>
                  <a:txBody>
                    <a:bodyPr/>
                    <a:lstStyle/>
                    <a:p>
                      <a:pPr algn="ctr"/>
                      <a:r>
                        <a:rPr lang="en-US" sz="2700"/>
                        <a:t>day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Visit_Day_Type</a:t>
                      </a:r>
                    </a:p>
                  </a:txBody>
                  <a:tcPr marL="138988" marR="138988" marT="69494" marB="69494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21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04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4705E-CB1E-B77F-4E36-CCC0A486C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5A234A20-CE7D-4102-8DC5-1B91AD5EE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F9F730A7-EE45-4B2E-A92F-C56CECF83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579" y="-96579"/>
            <a:ext cx="2667000" cy="2860158"/>
          </a:xfrm>
          <a:custGeom>
            <a:avLst/>
            <a:gdLst>
              <a:gd name="connsiteX0" fmla="*/ 0 w 2667000"/>
              <a:gd name="connsiteY0" fmla="*/ 3175 h 2860158"/>
              <a:gd name="connsiteX1" fmla="*/ 2565337 w 2667000"/>
              <a:gd name="connsiteY1" fmla="*/ 2845921 h 2860158"/>
              <a:gd name="connsiteX2" fmla="*/ 2667000 w 2667000"/>
              <a:gd name="connsiteY2" fmla="*/ 2851055 h 2860158"/>
              <a:gd name="connsiteX3" fmla="*/ 2667000 w 2667000"/>
              <a:gd name="connsiteY3" fmla="*/ 2860158 h 2860158"/>
              <a:gd name="connsiteX4" fmla="*/ 0 w 2667000"/>
              <a:gd name="connsiteY4" fmla="*/ 2860158 h 2860158"/>
              <a:gd name="connsiteX5" fmla="*/ 0 w 2667000"/>
              <a:gd name="connsiteY5" fmla="*/ 0 h 2860158"/>
              <a:gd name="connsiteX6" fmla="*/ 160 w 2667000"/>
              <a:gd name="connsiteY6" fmla="*/ 0 h 2860158"/>
              <a:gd name="connsiteX7" fmla="*/ 0 w 2667000"/>
              <a:gd name="connsiteY7" fmla="*/ 3175 h 286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67000" h="2860158">
                <a:moveTo>
                  <a:pt x="0" y="3175"/>
                </a:moveTo>
                <a:cubicBezTo>
                  <a:pt x="0" y="1482694"/>
                  <a:pt x="1124425" y="2699589"/>
                  <a:pt x="2565337" y="2845921"/>
                </a:cubicBezTo>
                <a:lnTo>
                  <a:pt x="2667000" y="2851055"/>
                </a:lnTo>
                <a:lnTo>
                  <a:pt x="2667000" y="2860158"/>
                </a:lnTo>
                <a:lnTo>
                  <a:pt x="0" y="2860158"/>
                </a:lnTo>
                <a:close/>
                <a:moveTo>
                  <a:pt x="0" y="0"/>
                </a:moveTo>
                <a:lnTo>
                  <a:pt x="160" y="0"/>
                </a:lnTo>
                <a:lnTo>
                  <a:pt x="0" y="317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8A735551-5237-4641-91F5-6C7A5992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39000" y="0"/>
            <a:ext cx="4953000" cy="6858000"/>
          </a:xfrm>
          <a:custGeom>
            <a:avLst/>
            <a:gdLst>
              <a:gd name="connsiteX0" fmla="*/ 4700562 w 4953000"/>
              <a:gd name="connsiteY0" fmla="*/ 2375 h 6858000"/>
              <a:gd name="connsiteX1" fmla="*/ 4606656 w 4953000"/>
              <a:gd name="connsiteY1" fmla="*/ 0 h 6858000"/>
              <a:gd name="connsiteX2" fmla="*/ 4953000 w 4953000"/>
              <a:gd name="connsiteY2" fmla="*/ 0 h 6858000"/>
              <a:gd name="connsiteX3" fmla="*/ 4953000 w 4953000"/>
              <a:gd name="connsiteY3" fmla="*/ 2 h 6858000"/>
              <a:gd name="connsiteX4" fmla="*/ 4700562 w 4953000"/>
              <a:gd name="connsiteY4" fmla="*/ 2 h 6858000"/>
              <a:gd name="connsiteX5" fmla="*/ 1178476 w 4953000"/>
              <a:gd name="connsiteY5" fmla="*/ 6858000 h 6858000"/>
              <a:gd name="connsiteX6" fmla="*/ 0 w 4953000"/>
              <a:gd name="connsiteY6" fmla="*/ 6858000 h 6858000"/>
              <a:gd name="connsiteX7" fmla="*/ 0 w 4953000"/>
              <a:gd name="connsiteY7" fmla="*/ 0 h 6858000"/>
              <a:gd name="connsiteX8" fmla="*/ 4606656 w 4953000"/>
              <a:gd name="connsiteY8" fmla="*/ 0 h 6858000"/>
              <a:gd name="connsiteX9" fmla="*/ 1177656 w 4953000"/>
              <a:gd name="connsiteY9" fmla="*/ 3429000 h 6858000"/>
              <a:gd name="connsiteX10" fmla="*/ 1178921 w 4953000"/>
              <a:gd name="connsiteY10" fmla="*/ 3479029 h 6858000"/>
              <a:gd name="connsiteX11" fmla="*/ 1178476 w 4953000"/>
              <a:gd name="connsiteY11" fmla="*/ 34790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53000" h="6858000">
                <a:moveTo>
                  <a:pt x="4700562" y="2375"/>
                </a:moveTo>
                <a:lnTo>
                  <a:pt x="4606656" y="0"/>
                </a:lnTo>
                <a:lnTo>
                  <a:pt x="4953000" y="0"/>
                </a:lnTo>
                <a:lnTo>
                  <a:pt x="4953000" y="2"/>
                </a:lnTo>
                <a:lnTo>
                  <a:pt x="4700562" y="2"/>
                </a:lnTo>
                <a:close/>
                <a:moveTo>
                  <a:pt x="1178476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606656" y="0"/>
                </a:lnTo>
                <a:cubicBezTo>
                  <a:pt x="2712871" y="0"/>
                  <a:pt x="1177656" y="1535216"/>
                  <a:pt x="1177656" y="3429000"/>
                </a:cubicBezTo>
                <a:lnTo>
                  <a:pt x="1178921" y="3479029"/>
                </a:lnTo>
                <a:lnTo>
                  <a:pt x="1178476" y="3479029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83AC4CC-D840-1B8B-886F-FD72854F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14859" cy="1329004"/>
          </a:xfrm>
        </p:spPr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Challenges on This Project :</a:t>
            </a:r>
          </a:p>
        </p:txBody>
      </p:sp>
      <p:graphicFrame>
        <p:nvGraphicFramePr>
          <p:cNvPr id="5" name="عنصر نائب للمحتوى 2">
            <a:extLst>
              <a:ext uri="{FF2B5EF4-FFF2-40B4-BE49-F238E27FC236}">
                <a16:creationId xmlns:a16="http://schemas.microsoft.com/office/drawing/2014/main" id="{F394731F-54BC-7ADF-E102-197241235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786820"/>
              </p:ext>
            </p:extLst>
          </p:nvPr>
        </p:nvGraphicFramePr>
        <p:xfrm>
          <a:off x="694062" y="1160021"/>
          <a:ext cx="9914860" cy="4920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518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403F53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Sakkal Majall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403F53"/>
      </a:dk1>
      <a:lt1>
        <a:sysClr val="window" lastClr="F6F6F6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1180</Words>
  <Application>Microsoft Office PowerPoint</Application>
  <PresentationFormat>شاشة عريضة</PresentationFormat>
  <Paragraphs>142</Paragraphs>
  <Slides>19</Slides>
  <Notes>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19</vt:i4>
      </vt:variant>
    </vt:vector>
  </HeadingPairs>
  <TitlesOfParts>
    <vt:vector size="29" baseType="lpstr">
      <vt:lpstr>Amasis MT Pro Black</vt:lpstr>
      <vt:lpstr>Aptos</vt:lpstr>
      <vt:lpstr>Arial</vt:lpstr>
      <vt:lpstr>Arial Rounded MT Bold</vt:lpstr>
      <vt:lpstr>Sakkal Majalla</vt:lpstr>
      <vt:lpstr>Segoe UI</vt:lpstr>
      <vt:lpstr>Segoe UI Light</vt:lpstr>
      <vt:lpstr>system-ui</vt:lpstr>
      <vt:lpstr>Wingdings</vt:lpstr>
      <vt:lpstr>ModOverlayVTI</vt:lpstr>
      <vt:lpstr>UAE Hospital Diabetes </vt:lpstr>
      <vt:lpstr>🧠 What does this data represent?</vt:lpstr>
      <vt:lpstr>🔍 General notes on the data</vt:lpstr>
      <vt:lpstr>Data Analysis:</vt:lpstr>
      <vt:lpstr>Data understanding </vt:lpstr>
      <vt:lpstr>Data cleaning </vt:lpstr>
      <vt:lpstr>Exploratory data analysis </vt:lpstr>
      <vt:lpstr>5. Feature Engineering </vt:lpstr>
      <vt:lpstr>Challenges on This Project :</vt:lpstr>
      <vt:lpstr>1. Missing Values :</vt:lpstr>
      <vt:lpstr>2. presence of Outliers in the cost (Total Cost)</vt:lpstr>
      <vt:lpstr>3. Diversity of values in some columns  </vt:lpstr>
      <vt:lpstr>4. Time Data ( visit Date )</vt:lpstr>
      <vt:lpstr>Feature engineering</vt:lpstr>
      <vt:lpstr>Data Preprocessing:</vt:lpstr>
      <vt:lpstr>Feature &amp; Target Selection, Train-Test Split</vt:lpstr>
      <vt:lpstr>Numerical Pipeline</vt:lpstr>
      <vt:lpstr>Categorical Pipeline</vt:lpstr>
      <vt:lpstr>Concatenation &amp; Saving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Mazen Yasser Hamdi Suleiman</dc:creator>
  <cp:lastModifiedBy>Mazen Yasser Hamdi Suleiman</cp:lastModifiedBy>
  <cp:revision>1</cp:revision>
  <dcterms:created xsi:type="dcterms:W3CDTF">2025-06-23T20:32:22Z</dcterms:created>
  <dcterms:modified xsi:type="dcterms:W3CDTF">2025-06-24T17:11:42Z</dcterms:modified>
</cp:coreProperties>
</file>