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UAE Hospital Diabetes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Streamlit Project Presentation</a:t>
            </a:r>
          </a:p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Concatenated encoded features</a:t>
            </a:r>
          </a:p>
          <a:p>
            <a:r>
              <a:t>• Dropped original categorical columns</a:t>
            </a:r>
          </a:p>
          <a:p>
            <a:r>
              <a:t>• Exported train/test CSV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Large data ➤ Sampled</a:t>
            </a:r>
          </a:p>
          <a:p>
            <a:r>
              <a:t>• Categorical explosion ➤ BinaryEncoder</a:t>
            </a:r>
          </a:p>
          <a:p>
            <a:r>
              <a:t>• Mixed data types ➤ Applied different imputers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ready dataset for modeling</a:t>
            </a:r>
          </a:p>
          <a:p>
            <a:r>
              <a:t>• Explored patient flow and healthcare cost</a:t>
            </a:r>
          </a:p>
          <a:p>
            <a:r>
              <a:t>• Future Work: Modeling +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Python, Pandas, NumPy</a:t>
            </a:r>
          </a:p>
          <a:p>
            <a:r>
              <a:t>• Matplotlib, Seaborn, Plotly</a:t>
            </a:r>
          </a:p>
          <a:p>
            <a:r>
              <a:t>• Streamlit for Web Interface</a:t>
            </a:r>
          </a:p>
          <a:p>
            <a:r>
              <a:t>• Scikit-learn for ML preprocessing</a:t>
            </a:r>
          </a:p>
          <a:p>
            <a:r>
              <a:t>• Category Encoders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Data Analysis</a:t>
            </a:r>
          </a:p>
          <a:p>
            <a:r>
              <a:t>3. Data Preprocessing</a:t>
            </a:r>
          </a:p>
          <a:p>
            <a:r>
              <a:t>4.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505,000 patient visit records</a:t>
            </a:r>
          </a:p>
          <a:p>
            <a:r>
              <a:t>• Diabetic patient types: Type 1, Type 2, Prediabetes</a:t>
            </a:r>
          </a:p>
          <a:p>
            <a:r>
              <a:t>• Services: Registration, Lab, Pharmacy, etc.</a:t>
            </a:r>
          </a:p>
          <a:p>
            <a:r>
              <a:t>• Sampled 100,000 for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 CSV inside ZIP file</a:t>
            </a:r>
          </a:p>
          <a:p>
            <a:r>
              <a:t>• Sampled for performance</a:t>
            </a:r>
          </a:p>
          <a:p>
            <a:r>
              <a:t>• Cleaned column names</a:t>
            </a:r>
          </a:p>
          <a:p>
            <a:r>
              <a:t>• Checked missing values, duplicates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Univariate: Age, Gender, Diagnosis</a:t>
            </a:r>
          </a:p>
          <a:p>
            <a:r>
              <a:t>• Bivariate: Age vs Consultation Time</a:t>
            </a:r>
          </a:p>
          <a:p>
            <a:r>
              <a:t>• Multivariate: Gender + Insurance vs Total Cost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Extracted visit_day, visit_month, visit_year</a:t>
            </a:r>
          </a:p>
          <a:p>
            <a:r>
              <a:t>• Dropped original date column</a:t>
            </a:r>
          </a:p>
          <a:p>
            <a:r>
              <a:t>• Standardized area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– 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KNNImputer for missing values</a:t>
            </a:r>
          </a:p>
          <a:p>
            <a:r>
              <a:t>• RobustScaler for outliers</a:t>
            </a:r>
          </a:p>
          <a:p>
            <a:r>
              <a:t>• Applied to numeric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– Categorical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SimpleImputer for categorical NA</a:t>
            </a:r>
          </a:p>
          <a:p>
            <a:r>
              <a:t>• OneHotEncoder for gender, insurance</a:t>
            </a:r>
          </a:p>
          <a:p>
            <a:r>
              <a:t>• BinaryEncoder for area, diagnosis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