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2002E"/>
    <a:srgbClr val="000B70"/>
    <a:srgbClr val="0A00D6"/>
    <a:srgbClr val="06007A"/>
    <a:srgbClr val="00144C"/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23161-EBF7-4E09-8B6C-8ED66AA41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F7006B-08AA-46C5-98B1-2B692D24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E7ED9B-6822-479D-8E5A-9AEA3AC1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3F136-8A05-4EAE-B464-D86A9CA9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6721C-6153-4810-B1ED-98328522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CB885-8AAD-40F5-88FA-03D9124F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0B29B3-19E5-43A4-870C-D89BA142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2E93C-8FBF-4E48-8442-52D052B6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353B3-C380-47DA-86BF-78B4F91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CB51D-390D-4A91-9350-F8EB6E82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4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2FEBF9-CDB7-467D-A253-9E3A934DA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F51AEB-3C1B-4ED3-8451-FD87DE1F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9C702-3AC0-450D-A8EE-8CE8BF34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0B38A-DC1C-4C69-80EB-2D69196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1CA4C-4FD9-40E2-B2DF-AFF47CC0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1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3D94C-C05B-4C49-93D5-8397B9D0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53161-3052-4AFB-921A-0099FE4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C14EF-3E7B-4B4B-B190-CDD1F781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103BF2-7F4F-4EFD-A7AD-27944403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B13BA-73CB-4260-BA50-2DA758BF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1FD0E-1A7E-42AE-BF4B-011F8BB8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945B90-3769-44E1-B19E-1376B07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FFE4E-8DA0-4C5B-8A29-750CB934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04C43-D03A-4713-96C2-9E2975F5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C477A-0249-4C79-8408-4DDE2778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3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46DC9-9526-42A2-83FB-752160D4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BE23E-6DBD-467E-BA27-6D1E4D88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43EA00-B161-4BC2-B47F-F96221EA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FDB0A6-B93C-4E17-827A-CB625FF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32609-0E9D-492B-A1C8-8AE7D9E0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E461B2-59EF-415D-A9F6-2E34554E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19210-2885-4EFC-9802-0CB5F5C4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D22325-CAC7-4907-AE60-377F791A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E7D56-37A5-4061-8139-99228104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083802-98F3-489A-B1E7-3C8084139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F6C733-3371-408E-BE3E-E1ABC5DB0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A79A5-A184-4FB4-84D7-3E7F220D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D3372B-4C69-4432-A133-51EB733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142F67-3317-4872-AD4C-4A3B593A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832A5-F736-4AF2-9C20-1E0682EE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ACF480-C507-4F87-B34D-FA77C03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8EC756-F3CB-4BFF-82CC-AE6F438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129A12-A690-40BB-A5D4-00144FB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44BE30-6433-4355-9332-50428A8E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CC4BE-5009-4407-9872-ECF7AECE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043A8C-30EE-47BF-A499-2F1E7A3B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54C9-42A8-4273-A610-0247915B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1B8B4-AAE6-48C7-83B3-A55F3D28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CD17D-935C-4ACE-B09E-A51634CF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1E08A-E525-4A44-9A7B-26689B8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966A59-963D-4261-9BE3-5FF1525D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164BD9-F8AF-407C-AB46-5D330C0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7343E-F8E5-441B-9C73-437D6927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B7C070-DC3B-494D-8476-04BBE1EF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FA4A19-FE03-42D5-B5A7-1F85D377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F0088-C1EC-4D1C-B8D1-C87B751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7487DB-9FF3-467D-8886-C5E6A61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011C4E-77B1-4C58-9737-4BBBCF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95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4A705C-F3CE-4A5E-9630-F19F2A50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58550-E81B-481D-853F-569AD03E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D1330-A3CD-45D9-B27B-E5D1FA731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7B30-0305-40E8-AACF-3E8B830BA24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322F8-1DEB-4ED4-803A-F5497B015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E77E0-39F1-4408-8A7C-D7236FA20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BB31-A965-43B1-A703-02B77B2C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6AF062-9CE3-4FE9-9F1C-13B20BEDC08F}"/>
              </a:ext>
            </a:extLst>
          </p:cNvPr>
          <p:cNvSpPr/>
          <p:nvPr/>
        </p:nvSpPr>
        <p:spPr>
          <a:xfrm>
            <a:off x="1126435" y="1061660"/>
            <a:ext cx="11065565" cy="808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05FE33-7AF9-4F16-BBF7-B6D657F58679}"/>
              </a:ext>
            </a:extLst>
          </p:cNvPr>
          <p:cNvSpPr/>
          <p:nvPr/>
        </p:nvSpPr>
        <p:spPr>
          <a:xfrm>
            <a:off x="1133061" y="1079309"/>
            <a:ext cx="1557130" cy="790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BC9F23-09C9-480D-88FA-140A1A9EE94C}"/>
              </a:ext>
            </a:extLst>
          </p:cNvPr>
          <p:cNvSpPr/>
          <p:nvPr/>
        </p:nvSpPr>
        <p:spPr>
          <a:xfrm>
            <a:off x="0" y="0"/>
            <a:ext cx="1126435" cy="808383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E73038-79D3-4A82-AA43-DA84B43DE1A4}"/>
              </a:ext>
            </a:extLst>
          </p:cNvPr>
          <p:cNvSpPr/>
          <p:nvPr/>
        </p:nvSpPr>
        <p:spPr>
          <a:xfrm>
            <a:off x="0" y="808383"/>
            <a:ext cx="1126435" cy="6049617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8CB6C1-ECAD-437D-AB0D-72358B359637}"/>
              </a:ext>
            </a:extLst>
          </p:cNvPr>
          <p:cNvSpPr/>
          <p:nvPr/>
        </p:nvSpPr>
        <p:spPr>
          <a:xfrm>
            <a:off x="-6626" y="0"/>
            <a:ext cx="1126435" cy="874642"/>
          </a:xfrm>
          <a:prstGeom prst="rect">
            <a:avLst/>
          </a:prstGeom>
          <a:solidFill>
            <a:srgbClr val="000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FA61AE-3AC0-4DA4-81F2-5AF618192BC2}"/>
              </a:ext>
            </a:extLst>
          </p:cNvPr>
          <p:cNvSpPr txBox="1"/>
          <p:nvPr/>
        </p:nvSpPr>
        <p:spPr>
          <a:xfrm>
            <a:off x="178904" y="530087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D39C9E-ACC5-4952-8962-81EF6F0F1F99}"/>
              </a:ext>
            </a:extLst>
          </p:cNvPr>
          <p:cNvSpPr txBox="1"/>
          <p:nvPr/>
        </p:nvSpPr>
        <p:spPr>
          <a:xfrm>
            <a:off x="178904" y="1404729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4BD495-F6E6-43ED-A8E5-0747F13AD45A}"/>
              </a:ext>
            </a:extLst>
          </p:cNvPr>
          <p:cNvSpPr txBox="1"/>
          <p:nvPr/>
        </p:nvSpPr>
        <p:spPr>
          <a:xfrm>
            <a:off x="178904" y="2213112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A8A8D7-C75F-4581-B9E8-46615042F013}"/>
              </a:ext>
            </a:extLst>
          </p:cNvPr>
          <p:cNvSpPr txBox="1"/>
          <p:nvPr/>
        </p:nvSpPr>
        <p:spPr>
          <a:xfrm>
            <a:off x="1311965" y="1114668"/>
            <a:ext cx="123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2002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３年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E8066FF-0FE4-4BA5-9806-C6656D4FF9EB}"/>
              </a:ext>
            </a:extLst>
          </p:cNvPr>
          <p:cNvGrpSpPr/>
          <p:nvPr/>
        </p:nvGrpSpPr>
        <p:grpSpPr>
          <a:xfrm>
            <a:off x="1311965" y="2080591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24C7031A-8D1E-4A40-83DE-D71A161822A4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C61FD8A-FE05-463B-90D3-BFB7957AC7DC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岸田 健吾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925F03B-12BE-4C72-B5CE-89FC7C7367EB}"/>
              </a:ext>
            </a:extLst>
          </p:cNvPr>
          <p:cNvGrpSpPr/>
          <p:nvPr/>
        </p:nvGrpSpPr>
        <p:grpSpPr>
          <a:xfrm>
            <a:off x="3988903" y="2083563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ED261492-7879-4642-9584-AB73CE11D914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E749F68-013A-4C18-A32C-B79F67ED6E1E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伊藤 聡馬</a:t>
              </a:r>
              <a:endPara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C7729FF-E041-4346-83B7-D9CE500AB80B}"/>
              </a:ext>
            </a:extLst>
          </p:cNvPr>
          <p:cNvGrpSpPr/>
          <p:nvPr/>
        </p:nvGrpSpPr>
        <p:grpSpPr>
          <a:xfrm>
            <a:off x="6732103" y="2080591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C8B73BA-6561-416E-AAA0-8D5C79A4468A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EF13E3A-F417-4A7F-95DC-973DEAD7DFCF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溝上 幸太</a:t>
              </a:r>
              <a:endPara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AEE5B54-50F6-40D9-A904-0600D0D002E1}"/>
              </a:ext>
            </a:extLst>
          </p:cNvPr>
          <p:cNvGrpSpPr/>
          <p:nvPr/>
        </p:nvGrpSpPr>
        <p:grpSpPr>
          <a:xfrm>
            <a:off x="9475303" y="2080589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510F4487-A978-451F-B381-FC22466A9684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9F15FEB-5B39-48F8-9F16-125934265C2A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坂本 光志朗</a:t>
              </a:r>
              <a:endPara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83DCFB2-B762-45BC-827D-E7E994703A55}"/>
              </a:ext>
            </a:extLst>
          </p:cNvPr>
          <p:cNvGrpSpPr/>
          <p:nvPr/>
        </p:nvGrpSpPr>
        <p:grpSpPr>
          <a:xfrm>
            <a:off x="1311965" y="2993502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94F7CE61-6357-4B71-96D8-FCF5729456A0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5519CE-5427-444D-BC02-A421BBBECA06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〇〇 ○○</a:t>
              </a:r>
              <a:endPara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E229907-0F39-483B-A283-0EB4CF87186D}"/>
              </a:ext>
            </a:extLst>
          </p:cNvPr>
          <p:cNvGrpSpPr/>
          <p:nvPr/>
        </p:nvGrpSpPr>
        <p:grpSpPr>
          <a:xfrm>
            <a:off x="3988903" y="2996474"/>
            <a:ext cx="2491408" cy="689113"/>
            <a:chOff x="1311965" y="2080591"/>
            <a:chExt cx="2491408" cy="689113"/>
          </a:xfrm>
          <a:solidFill>
            <a:schemeClr val="bg1">
              <a:lumMod val="75000"/>
            </a:schemeClr>
          </a:solidFill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3CF9F557-9179-47E7-BAF0-0DC05C8C4968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77B8D78-EDB7-4485-9946-D36DB69B453D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51F3E43-F117-49AC-B37C-5ED267148C02}"/>
              </a:ext>
            </a:extLst>
          </p:cNvPr>
          <p:cNvGrpSpPr/>
          <p:nvPr/>
        </p:nvGrpSpPr>
        <p:grpSpPr>
          <a:xfrm>
            <a:off x="6732103" y="2993502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4A618E6-E485-41C4-94F7-C78336A9B5E2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7EACDEF-A28E-4C0C-B12A-E9D14AE8FD67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CB80A68-DB92-4BF2-9D64-EA436702B4DD}"/>
              </a:ext>
            </a:extLst>
          </p:cNvPr>
          <p:cNvGrpSpPr/>
          <p:nvPr/>
        </p:nvGrpSpPr>
        <p:grpSpPr>
          <a:xfrm>
            <a:off x="9475303" y="2993500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CA590E65-36E5-4B47-9C0C-F8E2FAB862B0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61BB102-6C2A-43E3-B5D5-E1446A754CF0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89DEAE7-212F-49EB-A608-CAB17E98E5EE}"/>
              </a:ext>
            </a:extLst>
          </p:cNvPr>
          <p:cNvGrpSpPr/>
          <p:nvPr/>
        </p:nvGrpSpPr>
        <p:grpSpPr>
          <a:xfrm>
            <a:off x="1311965" y="3903437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BFD2EAE-4403-433E-8B5D-22E76FAD068D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6C2D5EB-4B02-4EC0-A715-B335BC9A6B36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〇〇 ○○</a:t>
              </a:r>
              <a:endPara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5EE73B5-B9F8-444C-9549-03F410A2295D}"/>
              </a:ext>
            </a:extLst>
          </p:cNvPr>
          <p:cNvGrpSpPr/>
          <p:nvPr/>
        </p:nvGrpSpPr>
        <p:grpSpPr>
          <a:xfrm>
            <a:off x="3988903" y="3906411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18F57361-12A4-4DCB-B9A9-3AE39A7E2041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85FBD49-EDEB-4ABD-8A51-FC801C96BE0F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6FC5A94-B38B-4EAA-98E0-B3A238AEDB77}"/>
              </a:ext>
            </a:extLst>
          </p:cNvPr>
          <p:cNvGrpSpPr/>
          <p:nvPr/>
        </p:nvGrpSpPr>
        <p:grpSpPr>
          <a:xfrm>
            <a:off x="6732103" y="3903439"/>
            <a:ext cx="2491408" cy="689113"/>
            <a:chOff x="1311965" y="2080591"/>
            <a:chExt cx="2491408" cy="6891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8DB00ED-2241-42AA-B079-FA5F7F0C79FB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FBFBA8F-06EF-4886-BEDD-2193C4E0A06E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82A88E9-00A0-4940-8630-E779DC0A4210}"/>
              </a:ext>
            </a:extLst>
          </p:cNvPr>
          <p:cNvGrpSpPr/>
          <p:nvPr/>
        </p:nvGrpSpPr>
        <p:grpSpPr>
          <a:xfrm>
            <a:off x="9475303" y="3903437"/>
            <a:ext cx="2491408" cy="689113"/>
            <a:chOff x="1311965" y="2080591"/>
            <a:chExt cx="2491408" cy="689113"/>
          </a:xfrm>
          <a:solidFill>
            <a:schemeClr val="bg1">
              <a:lumMod val="75000"/>
            </a:schemeClr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F68E4992-ADBA-4261-8440-93B01D05439A}"/>
                </a:ext>
              </a:extLst>
            </p:cNvPr>
            <p:cNvSpPr/>
            <p:nvPr/>
          </p:nvSpPr>
          <p:spPr>
            <a:xfrm>
              <a:off x="1311965" y="2080591"/>
              <a:ext cx="2491408" cy="689113"/>
            </a:xfrm>
            <a:prstGeom prst="roundRect">
              <a:avLst>
                <a:gd name="adj" fmla="val 8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F347D4C-CEE5-424E-95D3-62B69DAE4573}"/>
                </a:ext>
              </a:extLst>
            </p:cNvPr>
            <p:cNvSpPr txBox="1"/>
            <p:nvPr/>
          </p:nvSpPr>
          <p:spPr>
            <a:xfrm>
              <a:off x="1563757" y="2194314"/>
              <a:ext cx="19083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○○ ○○</a:t>
              </a: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C2FD1-A276-4CAE-9A86-4C56382A164E}"/>
              </a:ext>
            </a:extLst>
          </p:cNvPr>
          <p:cNvSpPr txBox="1"/>
          <p:nvPr/>
        </p:nvSpPr>
        <p:spPr>
          <a:xfrm>
            <a:off x="2882348" y="1079309"/>
            <a:ext cx="123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02002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sz="3600" dirty="0">
                <a:solidFill>
                  <a:srgbClr val="02002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50393B2-A47E-4A1E-B55B-C928D4E79D8E}"/>
              </a:ext>
            </a:extLst>
          </p:cNvPr>
          <p:cNvSpPr/>
          <p:nvPr/>
        </p:nvSpPr>
        <p:spPr>
          <a:xfrm>
            <a:off x="1311965" y="53009"/>
            <a:ext cx="4452731" cy="912914"/>
          </a:xfrm>
          <a:prstGeom prst="roundRect">
            <a:avLst>
              <a:gd name="adj" fmla="val 79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4F2FE8D-0278-49E3-9A69-BD9731D6A861}"/>
              </a:ext>
            </a:extLst>
          </p:cNvPr>
          <p:cNvSpPr txBox="1"/>
          <p:nvPr/>
        </p:nvSpPr>
        <p:spPr>
          <a:xfrm>
            <a:off x="1550503" y="188557"/>
            <a:ext cx="382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○○ ○○ さん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1699D289-F79A-4E4B-871F-39931F24406A}"/>
              </a:ext>
            </a:extLst>
          </p:cNvPr>
          <p:cNvGrpSpPr/>
          <p:nvPr/>
        </p:nvGrpSpPr>
        <p:grpSpPr>
          <a:xfrm>
            <a:off x="6493563" y="73632"/>
            <a:ext cx="5592416" cy="874642"/>
            <a:chOff x="1378226" y="206921"/>
            <a:chExt cx="5592416" cy="8746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BA93272-3559-46F3-9473-03943DE81A83}"/>
                </a:ext>
              </a:extLst>
            </p:cNvPr>
            <p:cNvSpPr/>
            <p:nvPr/>
          </p:nvSpPr>
          <p:spPr>
            <a:xfrm>
              <a:off x="1378226" y="206921"/>
              <a:ext cx="5592416" cy="8746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1B27727-A5D5-4316-818D-D97D6FB64E12}"/>
                </a:ext>
              </a:extLst>
            </p:cNvPr>
            <p:cNvSpPr txBox="1"/>
            <p:nvPr/>
          </p:nvSpPr>
          <p:spPr>
            <a:xfrm>
              <a:off x="1497495" y="206921"/>
              <a:ext cx="54731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本日の出席人数：　</a:t>
              </a:r>
              <a:r>
                <a:rPr kumimoji="1" lang="ja-JP" altLang="en-US" sz="4800" b="1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１０</a:t>
              </a:r>
              <a:r>
                <a:rPr kumimoji="1" lang="ja-JP" altLang="en-US" sz="3600" b="1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kumimoji="1" lang="ja-JP" altLang="en-US" sz="3600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</a:t>
              </a: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310DA8F-400F-4DF9-AC8A-40B6DD875CA6}"/>
              </a:ext>
            </a:extLst>
          </p:cNvPr>
          <p:cNvSpPr txBox="1"/>
          <p:nvPr/>
        </p:nvSpPr>
        <p:spPr>
          <a:xfrm>
            <a:off x="33130" y="6441041"/>
            <a:ext cx="10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17:14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EE52BCD-938A-45A3-9389-F78703D66F9E}"/>
              </a:ext>
            </a:extLst>
          </p:cNvPr>
          <p:cNvSpPr txBox="1"/>
          <p:nvPr/>
        </p:nvSpPr>
        <p:spPr>
          <a:xfrm>
            <a:off x="4306958" y="1073452"/>
            <a:ext cx="123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2002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１年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F39E1A-5602-494D-BC3D-367268899C6C}"/>
              </a:ext>
            </a:extLst>
          </p:cNvPr>
          <p:cNvSpPr txBox="1"/>
          <p:nvPr/>
        </p:nvSpPr>
        <p:spPr>
          <a:xfrm>
            <a:off x="9859616" y="6550223"/>
            <a:ext cx="251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©</a:t>
            </a:r>
            <a:r>
              <a:rPr kumimoji="1" lang="ja-JP" altLang="en-US" sz="1400" dirty="0"/>
              <a:t>岸田健吾 溝上幸太　</a:t>
            </a:r>
            <a:r>
              <a:rPr kumimoji="1" lang="en-US" altLang="ja-JP" sz="1400" dirty="0"/>
              <a:t>2021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08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BC9F23-09C9-480D-88FA-140A1A9EE94C}"/>
              </a:ext>
            </a:extLst>
          </p:cNvPr>
          <p:cNvSpPr/>
          <p:nvPr/>
        </p:nvSpPr>
        <p:spPr>
          <a:xfrm>
            <a:off x="0" y="0"/>
            <a:ext cx="1126435" cy="808383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E73038-79D3-4A82-AA43-DA84B43DE1A4}"/>
              </a:ext>
            </a:extLst>
          </p:cNvPr>
          <p:cNvSpPr/>
          <p:nvPr/>
        </p:nvSpPr>
        <p:spPr>
          <a:xfrm>
            <a:off x="0" y="808383"/>
            <a:ext cx="1126435" cy="6049617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8CB6C1-ECAD-437D-AB0D-72358B359637}"/>
              </a:ext>
            </a:extLst>
          </p:cNvPr>
          <p:cNvSpPr/>
          <p:nvPr/>
        </p:nvSpPr>
        <p:spPr>
          <a:xfrm>
            <a:off x="-6626" y="861391"/>
            <a:ext cx="1126435" cy="874642"/>
          </a:xfrm>
          <a:prstGeom prst="rect">
            <a:avLst/>
          </a:prstGeom>
          <a:solidFill>
            <a:srgbClr val="000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FA61AE-3AC0-4DA4-81F2-5AF618192BC2}"/>
              </a:ext>
            </a:extLst>
          </p:cNvPr>
          <p:cNvSpPr txBox="1"/>
          <p:nvPr/>
        </p:nvSpPr>
        <p:spPr>
          <a:xfrm>
            <a:off x="178904" y="553613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D39C9E-ACC5-4952-8962-81EF6F0F1F99}"/>
              </a:ext>
            </a:extLst>
          </p:cNvPr>
          <p:cNvSpPr txBox="1"/>
          <p:nvPr/>
        </p:nvSpPr>
        <p:spPr>
          <a:xfrm>
            <a:off x="178904" y="1404729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4BD495-F6E6-43ED-A8E5-0747F13AD45A}"/>
              </a:ext>
            </a:extLst>
          </p:cNvPr>
          <p:cNvSpPr txBox="1"/>
          <p:nvPr/>
        </p:nvSpPr>
        <p:spPr>
          <a:xfrm>
            <a:off x="178904" y="2213112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310DA8F-400F-4DF9-AC8A-40B6DD875CA6}"/>
              </a:ext>
            </a:extLst>
          </p:cNvPr>
          <p:cNvSpPr txBox="1"/>
          <p:nvPr/>
        </p:nvSpPr>
        <p:spPr>
          <a:xfrm>
            <a:off x="33130" y="6441041"/>
            <a:ext cx="10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17:14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F39E1A-5602-494D-BC3D-367268899C6C}"/>
              </a:ext>
            </a:extLst>
          </p:cNvPr>
          <p:cNvSpPr txBox="1"/>
          <p:nvPr/>
        </p:nvSpPr>
        <p:spPr>
          <a:xfrm>
            <a:off x="9859616" y="6550223"/>
            <a:ext cx="251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©</a:t>
            </a:r>
            <a:r>
              <a:rPr kumimoji="1" lang="ja-JP" altLang="en-US" sz="1400" dirty="0"/>
              <a:t>岸田健吾 溝上幸太　</a:t>
            </a:r>
            <a:r>
              <a:rPr kumimoji="1" lang="en-US" altLang="ja-JP" sz="1400" dirty="0"/>
              <a:t>2021</a:t>
            </a:r>
            <a:endParaRPr kumimoji="1" lang="ja-JP" altLang="en-US" sz="14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B726FC2-A667-47C9-98EE-E230966B4421}"/>
              </a:ext>
            </a:extLst>
          </p:cNvPr>
          <p:cNvSpPr/>
          <p:nvPr/>
        </p:nvSpPr>
        <p:spPr>
          <a:xfrm>
            <a:off x="1484243" y="1084517"/>
            <a:ext cx="7116418" cy="923330"/>
          </a:xfrm>
          <a:prstGeom prst="roundRect">
            <a:avLst>
              <a:gd name="adj" fmla="val 1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5F9EFA-F143-45FA-888F-2CF5AF2BFC67}"/>
              </a:ext>
            </a:extLst>
          </p:cNvPr>
          <p:cNvSpPr txBox="1"/>
          <p:nvPr/>
        </p:nvSpPr>
        <p:spPr>
          <a:xfrm>
            <a:off x="715616" y="161187"/>
            <a:ext cx="477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kumimoji="1"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</a:t>
            </a:r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8F97C-D505-42F7-8F37-30871BFD4C97}"/>
              </a:ext>
            </a:extLst>
          </p:cNvPr>
          <p:cNvSpPr txBox="1"/>
          <p:nvPr/>
        </p:nvSpPr>
        <p:spPr>
          <a:xfrm>
            <a:off x="1616765" y="1204674"/>
            <a:ext cx="691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出席人数：　　　　　１０人　　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詳細 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E7B0CBE-BEB3-4D88-8A6C-242D3FE8442E}"/>
              </a:ext>
            </a:extLst>
          </p:cNvPr>
          <p:cNvCxnSpPr/>
          <p:nvPr/>
        </p:nvCxnSpPr>
        <p:spPr>
          <a:xfrm>
            <a:off x="1616765" y="2968488"/>
            <a:ext cx="799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B6699E2-615D-4137-A98A-8CEFEF065B23}"/>
              </a:ext>
            </a:extLst>
          </p:cNvPr>
          <p:cNvCxnSpPr/>
          <p:nvPr/>
        </p:nvCxnSpPr>
        <p:spPr>
          <a:xfrm>
            <a:off x="1616765" y="3770244"/>
            <a:ext cx="799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3FED13-A33B-4258-85CB-B6E16642B25D}"/>
              </a:ext>
            </a:extLst>
          </p:cNvPr>
          <p:cNvCxnSpPr/>
          <p:nvPr/>
        </p:nvCxnSpPr>
        <p:spPr>
          <a:xfrm>
            <a:off x="1616765" y="4598505"/>
            <a:ext cx="799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3D72DB8-2B57-4223-8BCC-447AFEB8F56C}"/>
              </a:ext>
            </a:extLst>
          </p:cNvPr>
          <p:cNvCxnSpPr/>
          <p:nvPr/>
        </p:nvCxnSpPr>
        <p:spPr>
          <a:xfrm>
            <a:off x="1616765" y="5426766"/>
            <a:ext cx="799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003FA5-1923-4C72-B7E1-44165226D4D5}"/>
              </a:ext>
            </a:extLst>
          </p:cNvPr>
          <p:cNvSpPr txBox="1"/>
          <p:nvPr/>
        </p:nvSpPr>
        <p:spPr>
          <a:xfrm>
            <a:off x="1616765" y="2305878"/>
            <a:ext cx="799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11:52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岸田健吾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E8ED04-892B-4BD2-9042-D19866B575F3}"/>
              </a:ext>
            </a:extLst>
          </p:cNvPr>
          <p:cNvSpPr txBox="1"/>
          <p:nvPr/>
        </p:nvSpPr>
        <p:spPr>
          <a:xfrm>
            <a:off x="1616765" y="3120886"/>
            <a:ext cx="799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11:52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溝上幸太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01E34C-1CE9-4D02-85BE-527D94DC7AD6}"/>
              </a:ext>
            </a:extLst>
          </p:cNvPr>
          <p:cNvSpPr txBox="1"/>
          <p:nvPr/>
        </p:nvSpPr>
        <p:spPr>
          <a:xfrm>
            <a:off x="1616765" y="4013730"/>
            <a:ext cx="799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</a:t>
            </a:r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kumimoji="1" lang="en-US" alt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11:52</a:t>
            </a:r>
            <a:r>
              <a:rPr kumimoji="1" lang="ja-JP" altLang="en-US" sz="3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伊藤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88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BC9F23-09C9-480D-88FA-140A1A9EE94C}"/>
              </a:ext>
            </a:extLst>
          </p:cNvPr>
          <p:cNvSpPr/>
          <p:nvPr/>
        </p:nvSpPr>
        <p:spPr>
          <a:xfrm>
            <a:off x="0" y="0"/>
            <a:ext cx="1126435" cy="808383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E73038-79D3-4A82-AA43-DA84B43DE1A4}"/>
              </a:ext>
            </a:extLst>
          </p:cNvPr>
          <p:cNvSpPr/>
          <p:nvPr/>
        </p:nvSpPr>
        <p:spPr>
          <a:xfrm>
            <a:off x="0" y="808383"/>
            <a:ext cx="1126435" cy="6049617"/>
          </a:xfrm>
          <a:prstGeom prst="rect">
            <a:avLst/>
          </a:prstGeom>
          <a:solidFill>
            <a:srgbClr val="02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FA61AE-3AC0-4DA4-81F2-5AF618192BC2}"/>
              </a:ext>
            </a:extLst>
          </p:cNvPr>
          <p:cNvSpPr txBox="1"/>
          <p:nvPr/>
        </p:nvSpPr>
        <p:spPr>
          <a:xfrm>
            <a:off x="178904" y="530087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D39C9E-ACC5-4952-8962-81EF6F0F1F99}"/>
              </a:ext>
            </a:extLst>
          </p:cNvPr>
          <p:cNvSpPr txBox="1"/>
          <p:nvPr/>
        </p:nvSpPr>
        <p:spPr>
          <a:xfrm>
            <a:off x="178904" y="1404729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DC1C69D-672C-4204-8BA0-EB91D007B628}"/>
              </a:ext>
            </a:extLst>
          </p:cNvPr>
          <p:cNvSpPr/>
          <p:nvPr/>
        </p:nvSpPr>
        <p:spPr>
          <a:xfrm>
            <a:off x="-6627" y="1775791"/>
            <a:ext cx="1126435" cy="874642"/>
          </a:xfrm>
          <a:prstGeom prst="rect">
            <a:avLst/>
          </a:prstGeom>
          <a:solidFill>
            <a:srgbClr val="000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4BD495-F6E6-43ED-A8E5-0747F13AD45A}"/>
              </a:ext>
            </a:extLst>
          </p:cNvPr>
          <p:cNvSpPr txBox="1"/>
          <p:nvPr/>
        </p:nvSpPr>
        <p:spPr>
          <a:xfrm>
            <a:off x="178904" y="2213112"/>
            <a:ext cx="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6FFA23-A595-42BD-A411-70FF11C8110E}"/>
              </a:ext>
            </a:extLst>
          </p:cNvPr>
          <p:cNvSpPr/>
          <p:nvPr/>
        </p:nvSpPr>
        <p:spPr>
          <a:xfrm>
            <a:off x="1669774" y="530087"/>
            <a:ext cx="2120346" cy="212034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6A3130-77E4-4C36-992B-D61549258831}"/>
              </a:ext>
            </a:extLst>
          </p:cNvPr>
          <p:cNvSpPr txBox="1"/>
          <p:nvPr/>
        </p:nvSpPr>
        <p:spPr>
          <a:xfrm>
            <a:off x="1749287" y="2182334"/>
            <a:ext cx="19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名簿の新規作成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A2493A-C3EC-4A90-83F5-F057714847B3}"/>
              </a:ext>
            </a:extLst>
          </p:cNvPr>
          <p:cNvSpPr/>
          <p:nvPr/>
        </p:nvSpPr>
        <p:spPr>
          <a:xfrm>
            <a:off x="2259495" y="726733"/>
            <a:ext cx="940904" cy="1175092"/>
          </a:xfrm>
          <a:prstGeom prst="rect">
            <a:avLst/>
          </a:prstGeom>
          <a:noFill/>
          <a:ln w="28575">
            <a:solidFill>
              <a:srgbClr val="02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BE1C16D-A831-4171-A41A-416F3F877A87}"/>
              </a:ext>
            </a:extLst>
          </p:cNvPr>
          <p:cNvCxnSpPr/>
          <p:nvPr/>
        </p:nvCxnSpPr>
        <p:spPr>
          <a:xfrm>
            <a:off x="2322442" y="945667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C332BC9-E5AE-4065-A8AE-14F0D4C2DFD6}"/>
              </a:ext>
            </a:extLst>
          </p:cNvPr>
          <p:cNvCxnSpPr/>
          <p:nvPr/>
        </p:nvCxnSpPr>
        <p:spPr>
          <a:xfrm>
            <a:off x="2322441" y="1136167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539882D-7532-48CC-8108-765774D93AC0}"/>
              </a:ext>
            </a:extLst>
          </p:cNvPr>
          <p:cNvCxnSpPr/>
          <p:nvPr/>
        </p:nvCxnSpPr>
        <p:spPr>
          <a:xfrm>
            <a:off x="2322441" y="1349378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9326399-42B3-471C-AC31-7BC08ABA9CF9}"/>
              </a:ext>
            </a:extLst>
          </p:cNvPr>
          <p:cNvSpPr txBox="1"/>
          <p:nvPr/>
        </p:nvSpPr>
        <p:spPr>
          <a:xfrm>
            <a:off x="2322441" y="1481075"/>
            <a:ext cx="81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2002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NEW</a:t>
            </a:r>
            <a:endParaRPr kumimoji="1" lang="ja-JP" altLang="en-US" b="1" dirty="0">
              <a:solidFill>
                <a:srgbClr val="02002E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82D602F-50A3-4BCA-915C-D010CA8A20FB}"/>
              </a:ext>
            </a:extLst>
          </p:cNvPr>
          <p:cNvSpPr/>
          <p:nvPr/>
        </p:nvSpPr>
        <p:spPr>
          <a:xfrm>
            <a:off x="4154556" y="530087"/>
            <a:ext cx="2120346" cy="21203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95EFE19-4D7B-4BD2-8108-9EDD1ED3F93F}"/>
              </a:ext>
            </a:extLst>
          </p:cNvPr>
          <p:cNvSpPr txBox="1"/>
          <p:nvPr/>
        </p:nvSpPr>
        <p:spPr>
          <a:xfrm>
            <a:off x="4234069" y="2182334"/>
            <a:ext cx="19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メンバーの追加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2E9616B-0932-4BC3-BCFE-7CB48E557E95}"/>
              </a:ext>
            </a:extLst>
          </p:cNvPr>
          <p:cNvSpPr/>
          <p:nvPr/>
        </p:nvSpPr>
        <p:spPr>
          <a:xfrm>
            <a:off x="4744277" y="726733"/>
            <a:ext cx="940904" cy="1175092"/>
          </a:xfrm>
          <a:prstGeom prst="rect">
            <a:avLst/>
          </a:prstGeom>
          <a:noFill/>
          <a:ln w="28575">
            <a:solidFill>
              <a:srgbClr val="02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A5F1DC8-1FD6-4C8E-B8DE-96F44F6205FF}"/>
              </a:ext>
            </a:extLst>
          </p:cNvPr>
          <p:cNvCxnSpPr>
            <a:cxnSpLocks/>
          </p:cNvCxnSpPr>
          <p:nvPr/>
        </p:nvCxnSpPr>
        <p:spPr>
          <a:xfrm>
            <a:off x="4807224" y="945667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CC2B340-C36A-4F0D-9DF2-EEAC4BDB0DC0}"/>
              </a:ext>
            </a:extLst>
          </p:cNvPr>
          <p:cNvCxnSpPr>
            <a:cxnSpLocks/>
          </p:cNvCxnSpPr>
          <p:nvPr/>
        </p:nvCxnSpPr>
        <p:spPr>
          <a:xfrm>
            <a:off x="4807223" y="1136167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3298ECB-0046-4843-83B1-8C6E2C9E48C1}"/>
              </a:ext>
            </a:extLst>
          </p:cNvPr>
          <p:cNvCxnSpPr>
            <a:cxnSpLocks/>
          </p:cNvCxnSpPr>
          <p:nvPr/>
        </p:nvCxnSpPr>
        <p:spPr>
          <a:xfrm>
            <a:off x="4807223" y="1349378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B0C2B8A-9BB4-4237-81FF-19E915E792EE}"/>
              </a:ext>
            </a:extLst>
          </p:cNvPr>
          <p:cNvSpPr txBox="1"/>
          <p:nvPr/>
        </p:nvSpPr>
        <p:spPr>
          <a:xfrm>
            <a:off x="4744277" y="1380612"/>
            <a:ext cx="30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2002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</a:t>
            </a:r>
            <a:endParaRPr kumimoji="1" lang="ja-JP" altLang="en-US" b="1" dirty="0">
              <a:solidFill>
                <a:srgbClr val="02002E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83355865-DB2D-4451-8390-6D60103D43D5}"/>
              </a:ext>
            </a:extLst>
          </p:cNvPr>
          <p:cNvCxnSpPr>
            <a:cxnSpLocks/>
          </p:cNvCxnSpPr>
          <p:nvPr/>
        </p:nvCxnSpPr>
        <p:spPr>
          <a:xfrm>
            <a:off x="5048804" y="1571628"/>
            <a:ext cx="573428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BFFBC2-6BB0-4878-96C2-BF2EB0791F4F}"/>
              </a:ext>
            </a:extLst>
          </p:cNvPr>
          <p:cNvSpPr/>
          <p:nvPr/>
        </p:nvSpPr>
        <p:spPr>
          <a:xfrm>
            <a:off x="6639338" y="511455"/>
            <a:ext cx="2120346" cy="21203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BBC922E-FD8E-441A-906F-4EF3BB966311}"/>
              </a:ext>
            </a:extLst>
          </p:cNvPr>
          <p:cNvSpPr txBox="1"/>
          <p:nvPr/>
        </p:nvSpPr>
        <p:spPr>
          <a:xfrm>
            <a:off x="6718851" y="2163702"/>
            <a:ext cx="19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メンバーの削除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82376379-71EF-4A86-A8E9-42632F9071BA}"/>
              </a:ext>
            </a:extLst>
          </p:cNvPr>
          <p:cNvSpPr/>
          <p:nvPr/>
        </p:nvSpPr>
        <p:spPr>
          <a:xfrm>
            <a:off x="7229059" y="708101"/>
            <a:ext cx="940904" cy="1175092"/>
          </a:xfrm>
          <a:prstGeom prst="rect">
            <a:avLst/>
          </a:prstGeom>
          <a:noFill/>
          <a:ln w="28575">
            <a:solidFill>
              <a:srgbClr val="02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CC8858E-D987-4A8C-9547-52CB499B4FD7}"/>
              </a:ext>
            </a:extLst>
          </p:cNvPr>
          <p:cNvCxnSpPr>
            <a:cxnSpLocks/>
          </p:cNvCxnSpPr>
          <p:nvPr/>
        </p:nvCxnSpPr>
        <p:spPr>
          <a:xfrm>
            <a:off x="7292006" y="927035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F338C5D0-84BC-40D0-BDB9-823B7D8F5A6A}"/>
              </a:ext>
            </a:extLst>
          </p:cNvPr>
          <p:cNvCxnSpPr>
            <a:cxnSpLocks/>
          </p:cNvCxnSpPr>
          <p:nvPr/>
        </p:nvCxnSpPr>
        <p:spPr>
          <a:xfrm>
            <a:off x="7292005" y="1117535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C16D1BF-C803-430D-9FE8-7CD365140F75}"/>
              </a:ext>
            </a:extLst>
          </p:cNvPr>
          <p:cNvCxnSpPr>
            <a:cxnSpLocks/>
          </p:cNvCxnSpPr>
          <p:nvPr/>
        </p:nvCxnSpPr>
        <p:spPr>
          <a:xfrm>
            <a:off x="7292005" y="1330746"/>
            <a:ext cx="815009" cy="0"/>
          </a:xfrm>
          <a:prstGeom prst="line">
            <a:avLst/>
          </a:prstGeom>
          <a:ln w="38100">
            <a:solidFill>
              <a:srgbClr val="02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4FB0875-434A-4812-A977-356A4897D99F}"/>
              </a:ext>
            </a:extLst>
          </p:cNvPr>
          <p:cNvSpPr txBox="1"/>
          <p:nvPr/>
        </p:nvSpPr>
        <p:spPr>
          <a:xfrm>
            <a:off x="7229059" y="1361980"/>
            <a:ext cx="30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2002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✓</a:t>
            </a: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D711758-BB05-4FE5-B0F1-55B8C68040FE}"/>
              </a:ext>
            </a:extLst>
          </p:cNvPr>
          <p:cNvCxnSpPr>
            <a:cxnSpLocks/>
          </p:cNvCxnSpPr>
          <p:nvPr/>
        </p:nvCxnSpPr>
        <p:spPr>
          <a:xfrm>
            <a:off x="7533586" y="1552996"/>
            <a:ext cx="5734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83EA42B-80A8-423A-AE96-E7A904D0A933}"/>
              </a:ext>
            </a:extLst>
          </p:cNvPr>
          <p:cNvSpPr txBox="1"/>
          <p:nvPr/>
        </p:nvSpPr>
        <p:spPr>
          <a:xfrm>
            <a:off x="33130" y="6441041"/>
            <a:ext cx="10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17:14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8654F8-B54C-4E48-A544-858F04018030}"/>
              </a:ext>
            </a:extLst>
          </p:cNvPr>
          <p:cNvSpPr txBox="1"/>
          <p:nvPr/>
        </p:nvSpPr>
        <p:spPr>
          <a:xfrm>
            <a:off x="9859616" y="6550223"/>
            <a:ext cx="251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©</a:t>
            </a:r>
            <a:r>
              <a:rPr kumimoji="1" lang="ja-JP" altLang="en-US" sz="1400" dirty="0"/>
              <a:t>岸田健吾 溝上幸太　</a:t>
            </a:r>
            <a:r>
              <a:rPr kumimoji="1" lang="en-US" altLang="ja-JP" sz="1400" dirty="0"/>
              <a:t>2021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73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1ABB89D-054F-4A36-B6A4-DD11254B45E9}"/>
              </a:ext>
            </a:extLst>
          </p:cNvPr>
          <p:cNvGrpSpPr/>
          <p:nvPr/>
        </p:nvGrpSpPr>
        <p:grpSpPr>
          <a:xfrm>
            <a:off x="1378226" y="1192696"/>
            <a:ext cx="2597426" cy="3101008"/>
            <a:chOff x="1378226" y="1192696"/>
            <a:chExt cx="2597426" cy="310100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EB176CB-191F-479E-98E2-0C0F5D953B6D}"/>
                </a:ext>
              </a:extLst>
            </p:cNvPr>
            <p:cNvSpPr/>
            <p:nvPr/>
          </p:nvSpPr>
          <p:spPr>
            <a:xfrm>
              <a:off x="1378226" y="1192696"/>
              <a:ext cx="2597426" cy="3101008"/>
            </a:xfrm>
            <a:prstGeom prst="rect">
              <a:avLst/>
            </a:prstGeom>
            <a:noFill/>
            <a:ln w="57150">
              <a:solidFill>
                <a:srgbClr val="0200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A8AA1B90-6C37-4EE1-9F54-3733FD282709}"/>
                </a:ext>
              </a:extLst>
            </p:cNvPr>
            <p:cNvCxnSpPr/>
            <p:nvPr/>
          </p:nvCxnSpPr>
          <p:spPr>
            <a:xfrm>
              <a:off x="1709530" y="1656522"/>
              <a:ext cx="1908313" cy="0"/>
            </a:xfrm>
            <a:prstGeom prst="line">
              <a:avLst/>
            </a:prstGeom>
            <a:ln w="76200">
              <a:solidFill>
                <a:srgbClr val="02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775B33B-4E8B-4CC2-AF6B-16031CB57A42}"/>
                </a:ext>
              </a:extLst>
            </p:cNvPr>
            <p:cNvCxnSpPr/>
            <p:nvPr/>
          </p:nvCxnSpPr>
          <p:spPr>
            <a:xfrm>
              <a:off x="1709530" y="2153478"/>
              <a:ext cx="1908313" cy="0"/>
            </a:xfrm>
            <a:prstGeom prst="line">
              <a:avLst/>
            </a:prstGeom>
            <a:ln w="76200">
              <a:solidFill>
                <a:srgbClr val="02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C8FF4A6-466D-4D51-B8E5-CEEB8552E114}"/>
                </a:ext>
              </a:extLst>
            </p:cNvPr>
            <p:cNvCxnSpPr/>
            <p:nvPr/>
          </p:nvCxnSpPr>
          <p:spPr>
            <a:xfrm>
              <a:off x="1709530" y="2676939"/>
              <a:ext cx="1908313" cy="0"/>
            </a:xfrm>
            <a:prstGeom prst="line">
              <a:avLst/>
            </a:prstGeom>
            <a:ln w="76200">
              <a:solidFill>
                <a:srgbClr val="02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0B79FB-47BB-4C4A-99F2-B1BC616A8A68}"/>
                </a:ext>
              </a:extLst>
            </p:cNvPr>
            <p:cNvSpPr txBox="1"/>
            <p:nvPr/>
          </p:nvSpPr>
          <p:spPr>
            <a:xfrm>
              <a:off x="1643268" y="3023657"/>
              <a:ext cx="2040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400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NEW</a:t>
              </a:r>
              <a:endParaRPr kumimoji="1" lang="ja-JP" altLang="en-US" sz="5400" dirty="0">
                <a:solidFill>
                  <a:srgbClr val="02002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DBBF9C3-EF2D-4E9F-8DB9-8818496EDB33}"/>
              </a:ext>
            </a:extLst>
          </p:cNvPr>
          <p:cNvGrpSpPr/>
          <p:nvPr/>
        </p:nvGrpSpPr>
        <p:grpSpPr>
          <a:xfrm>
            <a:off x="4797287" y="1192696"/>
            <a:ext cx="2597426" cy="3101008"/>
            <a:chOff x="4797287" y="1192696"/>
            <a:chExt cx="2597426" cy="310100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89D9AD7-9FFB-48EB-BCF1-3C16A6933ED7}"/>
                </a:ext>
              </a:extLst>
            </p:cNvPr>
            <p:cNvGrpSpPr/>
            <p:nvPr/>
          </p:nvGrpSpPr>
          <p:grpSpPr>
            <a:xfrm>
              <a:off x="4797287" y="1192696"/>
              <a:ext cx="2597426" cy="3101008"/>
              <a:chOff x="1378226" y="1192696"/>
              <a:chExt cx="2597426" cy="310100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07CAC7-5BE5-47D1-B8CA-4ACD09C6E3EB}"/>
                  </a:ext>
                </a:extLst>
              </p:cNvPr>
              <p:cNvSpPr/>
              <p:nvPr/>
            </p:nvSpPr>
            <p:spPr>
              <a:xfrm>
                <a:off x="1378226" y="1192696"/>
                <a:ext cx="2597426" cy="3101008"/>
              </a:xfrm>
              <a:prstGeom prst="rect">
                <a:avLst/>
              </a:prstGeom>
              <a:noFill/>
              <a:ln w="57150">
                <a:solidFill>
                  <a:srgbClr val="0200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F1D27197-776E-481F-9DC5-F072ED112AD4}"/>
                  </a:ext>
                </a:extLst>
              </p:cNvPr>
              <p:cNvCxnSpPr/>
              <p:nvPr/>
            </p:nvCxnSpPr>
            <p:spPr>
              <a:xfrm>
                <a:off x="1709530" y="1656522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6A40185C-A6C0-4B6E-AF98-16014958A874}"/>
                  </a:ext>
                </a:extLst>
              </p:cNvPr>
              <p:cNvCxnSpPr/>
              <p:nvPr/>
            </p:nvCxnSpPr>
            <p:spPr>
              <a:xfrm>
                <a:off x="1709530" y="2153478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AC42E49D-C604-49DC-9359-AC5DC6B6B52A}"/>
                  </a:ext>
                </a:extLst>
              </p:cNvPr>
              <p:cNvCxnSpPr/>
              <p:nvPr/>
            </p:nvCxnSpPr>
            <p:spPr>
              <a:xfrm>
                <a:off x="1709530" y="2676939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A1AEF16-345C-4837-A131-FD150A2245F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26904"/>
              <a:ext cx="940904" cy="0"/>
            </a:xfrm>
            <a:prstGeom prst="line">
              <a:avLst/>
            </a:prstGeom>
            <a:ln w="76200">
              <a:solidFill>
                <a:srgbClr val="02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BDE20970-06FF-4C34-9029-2A247711FDE1}"/>
                </a:ext>
              </a:extLst>
            </p:cNvPr>
            <p:cNvSpPr/>
            <p:nvPr/>
          </p:nvSpPr>
          <p:spPr>
            <a:xfrm>
              <a:off x="5128591" y="2927649"/>
              <a:ext cx="598510" cy="598510"/>
            </a:xfrm>
            <a:prstGeom prst="plus">
              <a:avLst>
                <a:gd name="adj" fmla="val 43868"/>
              </a:avLst>
            </a:prstGeom>
            <a:solidFill>
              <a:srgbClr val="02002E"/>
            </a:solidFill>
            <a:ln>
              <a:solidFill>
                <a:srgbClr val="0200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6459527-FF62-4C3D-957A-E2A94C694963}"/>
              </a:ext>
            </a:extLst>
          </p:cNvPr>
          <p:cNvGrpSpPr/>
          <p:nvPr/>
        </p:nvGrpSpPr>
        <p:grpSpPr>
          <a:xfrm>
            <a:off x="7951305" y="1192696"/>
            <a:ext cx="2597426" cy="3101008"/>
            <a:chOff x="8216348" y="1192696"/>
            <a:chExt cx="2597426" cy="3101008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587A612-8426-4A16-867C-2D8511746FBD}"/>
                </a:ext>
              </a:extLst>
            </p:cNvPr>
            <p:cNvGrpSpPr/>
            <p:nvPr/>
          </p:nvGrpSpPr>
          <p:grpSpPr>
            <a:xfrm>
              <a:off x="8216348" y="1192696"/>
              <a:ext cx="2597426" cy="3101008"/>
              <a:chOff x="4797287" y="1192696"/>
              <a:chExt cx="2597426" cy="3101008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E810935B-948F-4025-A0AF-B6C8D349F9E8}"/>
                  </a:ext>
                </a:extLst>
              </p:cNvPr>
              <p:cNvGrpSpPr/>
              <p:nvPr/>
            </p:nvGrpSpPr>
            <p:grpSpPr>
              <a:xfrm>
                <a:off x="4797287" y="1192696"/>
                <a:ext cx="2597426" cy="3101008"/>
                <a:chOff x="1378226" y="1192696"/>
                <a:chExt cx="2597426" cy="3101008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0C6B505-4D72-40B2-A7A9-8F04DBE6BC48}"/>
                    </a:ext>
                  </a:extLst>
                </p:cNvPr>
                <p:cNvSpPr/>
                <p:nvPr/>
              </p:nvSpPr>
              <p:spPr>
                <a:xfrm>
                  <a:off x="1378226" y="1192696"/>
                  <a:ext cx="2597426" cy="3101008"/>
                </a:xfrm>
                <a:prstGeom prst="rect">
                  <a:avLst/>
                </a:prstGeom>
                <a:noFill/>
                <a:ln w="57150">
                  <a:solidFill>
                    <a:srgbClr val="0200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A9882A6E-B526-44F4-B31F-2689B248E4CC}"/>
                    </a:ext>
                  </a:extLst>
                </p:cNvPr>
                <p:cNvCxnSpPr/>
                <p:nvPr/>
              </p:nvCxnSpPr>
              <p:spPr>
                <a:xfrm>
                  <a:off x="1709530" y="1656522"/>
                  <a:ext cx="1908313" cy="0"/>
                </a:xfrm>
                <a:prstGeom prst="line">
                  <a:avLst/>
                </a:prstGeom>
                <a:ln w="76200">
                  <a:solidFill>
                    <a:srgbClr val="0200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202930E6-49D3-4F87-9D24-49D32EB4618A}"/>
                    </a:ext>
                  </a:extLst>
                </p:cNvPr>
                <p:cNvCxnSpPr/>
                <p:nvPr/>
              </p:nvCxnSpPr>
              <p:spPr>
                <a:xfrm>
                  <a:off x="1709530" y="2153478"/>
                  <a:ext cx="1908313" cy="0"/>
                </a:xfrm>
                <a:prstGeom prst="line">
                  <a:avLst/>
                </a:prstGeom>
                <a:ln w="76200">
                  <a:solidFill>
                    <a:srgbClr val="0200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88916AC5-3BDB-4914-8E5F-205678A2217A}"/>
                    </a:ext>
                  </a:extLst>
                </p:cNvPr>
                <p:cNvCxnSpPr/>
                <p:nvPr/>
              </p:nvCxnSpPr>
              <p:spPr>
                <a:xfrm>
                  <a:off x="1709530" y="2676939"/>
                  <a:ext cx="1908313" cy="0"/>
                </a:xfrm>
                <a:prstGeom prst="line">
                  <a:avLst/>
                </a:prstGeom>
                <a:ln w="76200">
                  <a:solidFill>
                    <a:srgbClr val="0200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97CACF8-C6C9-4470-AAA4-475835937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226904"/>
                <a:ext cx="940904" cy="0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C4FA47B-D17E-4CE5-8C7C-61074A971865}"/>
                </a:ext>
              </a:extLst>
            </p:cNvPr>
            <p:cNvSpPr txBox="1"/>
            <p:nvPr/>
          </p:nvSpPr>
          <p:spPr>
            <a:xfrm>
              <a:off x="8454886" y="2679100"/>
              <a:ext cx="7421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400" b="1" dirty="0">
                  <a:solidFill>
                    <a:srgbClr val="02002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✓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35EB6AC-4956-404B-B48C-BC7DCF75A4BF}"/>
              </a:ext>
            </a:extLst>
          </p:cNvPr>
          <p:cNvGrpSpPr/>
          <p:nvPr/>
        </p:nvGrpSpPr>
        <p:grpSpPr>
          <a:xfrm>
            <a:off x="5288698" y="3429000"/>
            <a:ext cx="2597426" cy="3101008"/>
            <a:chOff x="5288698" y="3429000"/>
            <a:chExt cx="2597426" cy="3101008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2659B219-4851-4B4E-8020-6BBC1F04ED2F}"/>
                </a:ext>
              </a:extLst>
            </p:cNvPr>
            <p:cNvGrpSpPr/>
            <p:nvPr/>
          </p:nvGrpSpPr>
          <p:grpSpPr>
            <a:xfrm>
              <a:off x="5288698" y="3429000"/>
              <a:ext cx="2597426" cy="3101008"/>
              <a:chOff x="1378226" y="1192696"/>
              <a:chExt cx="2597426" cy="3101008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347842D-C0C3-4E8B-BF03-A6583A96CB1E}"/>
                  </a:ext>
                </a:extLst>
              </p:cNvPr>
              <p:cNvSpPr/>
              <p:nvPr/>
            </p:nvSpPr>
            <p:spPr>
              <a:xfrm>
                <a:off x="1378226" y="1192696"/>
                <a:ext cx="2597426" cy="3101008"/>
              </a:xfrm>
              <a:prstGeom prst="rect">
                <a:avLst/>
              </a:prstGeom>
              <a:noFill/>
              <a:ln w="57150">
                <a:solidFill>
                  <a:srgbClr val="0200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C553FD5-E27B-49CB-A86C-D12B515748CD}"/>
                  </a:ext>
                </a:extLst>
              </p:cNvPr>
              <p:cNvCxnSpPr/>
              <p:nvPr/>
            </p:nvCxnSpPr>
            <p:spPr>
              <a:xfrm>
                <a:off x="1709530" y="1656522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E80CD93C-FF6E-4DFC-B080-DD003AC75819}"/>
                  </a:ext>
                </a:extLst>
              </p:cNvPr>
              <p:cNvCxnSpPr/>
              <p:nvPr/>
            </p:nvCxnSpPr>
            <p:spPr>
              <a:xfrm>
                <a:off x="1709530" y="2153478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82B3B09-5B9C-479D-92D0-E9B26E791BA7}"/>
                  </a:ext>
                </a:extLst>
              </p:cNvPr>
              <p:cNvCxnSpPr/>
              <p:nvPr/>
            </p:nvCxnSpPr>
            <p:spPr>
              <a:xfrm>
                <a:off x="1709530" y="2676939"/>
                <a:ext cx="1908313" cy="0"/>
              </a:xfrm>
              <a:prstGeom prst="line">
                <a:avLst/>
              </a:prstGeom>
              <a:ln w="76200">
                <a:solidFill>
                  <a:srgbClr val="0200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5C707ED-58B3-4181-B5A1-9EE58BAE5AE7}"/>
                </a:ext>
              </a:extLst>
            </p:cNvPr>
            <p:cNvCxnSpPr/>
            <p:nvPr/>
          </p:nvCxnSpPr>
          <p:spPr>
            <a:xfrm>
              <a:off x="5633254" y="5476460"/>
              <a:ext cx="1908313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5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141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BIZ UDPゴシック</vt:lpstr>
      <vt:lpstr>BIZ UDゴシック</vt:lpstr>
      <vt:lpstr>HGP創英角ｺﾞｼｯｸUB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溝上 幸太</dc:creator>
  <cp:lastModifiedBy>溝上 幸太</cp:lastModifiedBy>
  <cp:revision>14</cp:revision>
  <dcterms:created xsi:type="dcterms:W3CDTF">2021-03-02T12:31:08Z</dcterms:created>
  <dcterms:modified xsi:type="dcterms:W3CDTF">2021-03-12T02:54:33Z</dcterms:modified>
</cp:coreProperties>
</file>