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33168"/>
            <a:ext cx="7766936" cy="2403268"/>
          </a:xfrm>
        </p:spPr>
        <p:txBody>
          <a:bodyPr/>
          <a:lstStyle/>
          <a:p>
            <a:pPr algn="ctr"/>
            <a:r>
              <a:rPr lang="vi-VN" b="1" dirty="0" smtClean="0"/>
              <a:t>Báo cáo </a:t>
            </a:r>
            <a:br>
              <a:rPr lang="vi-VN" b="1" dirty="0" smtClean="0"/>
            </a:br>
            <a:r>
              <a:rPr lang="vi-VN" b="1" dirty="0" smtClean="0"/>
              <a:t>project 1</a:t>
            </a:r>
            <a:endParaRPr lang="vi-V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1600" b="1" dirty="0" smtClean="0"/>
              <a:t>Đề tài:</a:t>
            </a:r>
          </a:p>
          <a:p>
            <a:pPr algn="ctr"/>
            <a:r>
              <a:rPr lang="en-US" sz="1600" b="1" dirty="0"/>
              <a:t>WEBSITE BÁN MÁY </a:t>
            </a:r>
            <a:r>
              <a:rPr lang="en-US" sz="1600" b="1" dirty="0" smtClean="0"/>
              <a:t>TÍNH</a:t>
            </a:r>
            <a:r>
              <a:rPr lang="en-US" sz="1600" b="1" dirty="0"/>
              <a:t> </a:t>
            </a:r>
            <a:endParaRPr lang="en-US" sz="1600" b="1" dirty="0"/>
          </a:p>
          <a:p>
            <a:pPr algn="ctr"/>
            <a:r>
              <a:rPr lang="en-US" sz="1600" b="1" dirty="0" smtClean="0"/>
              <a:t>  </a:t>
            </a:r>
            <a:r>
              <a:rPr lang="en-US" sz="1600" b="1" dirty="0"/>
              <a:t>CONSOLE</a:t>
            </a:r>
            <a:endParaRPr lang="vi-VN" sz="1600" b="1" dirty="0"/>
          </a:p>
        </p:txBody>
      </p:sp>
    </p:spTree>
    <p:extLst>
      <p:ext uri="{BB962C8B-B14F-4D97-AF65-F5344CB8AC3E}">
        <p14:creationId xmlns:p14="http://schemas.microsoft.com/office/powerpoint/2010/main" val="199511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Lý do mình chọn đề tài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-Mình muốn sau này có thể làm một website kinh doanh về lĩnh vực này.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1674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Giao diện Website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58" y="2160588"/>
            <a:ext cx="712112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914" y="1487488"/>
            <a:ext cx="73976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751" y="1538288"/>
            <a:ext cx="70858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Giỏ Hàng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097" y="2160588"/>
            <a:ext cx="71418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2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Sơ đồ usecase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132" y="4090989"/>
            <a:ext cx="8616568" cy="3846123"/>
          </a:xfrm>
        </p:spPr>
        <p:txBody>
          <a:bodyPr/>
          <a:lstStyle/>
          <a:p>
            <a:pPr algn="ctr"/>
            <a:endParaRPr lang="vi-V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" y="215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161807"/>
            <a:ext cx="122202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vi-VN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63098" y="1714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539128"/>
              </p:ext>
            </p:extLst>
          </p:nvPr>
        </p:nvGraphicFramePr>
        <p:xfrm>
          <a:off x="2263098" y="1714500"/>
          <a:ext cx="54864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icture" r:id="rId3" imgW="7809524" imgH="6076190" progId="StaticDib">
                  <p:embed/>
                </p:oleObj>
              </mc:Choice>
              <mc:Fallback>
                <p:oleObj name="Picture" r:id="rId3" imgW="7809524" imgH="6076190" progId="StaticDib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098" y="1714500"/>
                        <a:ext cx="5486400" cy="426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99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học kinh nghiệm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-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b="1" dirty="0" err="1" smtClean="0"/>
              <a:t>Javascrip</a:t>
            </a:r>
            <a:r>
              <a:rPr lang="en-US" dirty="0" smtClean="0"/>
              <a:t>.</a:t>
            </a:r>
            <a:endParaRPr lang="vi-VN" dirty="0"/>
          </a:p>
          <a:p>
            <a:r>
              <a:rPr lang="en-US" b="1" dirty="0" smtClean="0"/>
              <a:t>-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code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gàng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  <a:endParaRPr lang="vi-VN" dirty="0"/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5204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vi-VN" dirty="0" smtClean="0"/>
              <a:t>Cảm ơn mọi người đã theo dõi.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61476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115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Tahoma</vt:lpstr>
      <vt:lpstr>Trebuchet MS</vt:lpstr>
      <vt:lpstr>Wingdings 3</vt:lpstr>
      <vt:lpstr>Facet</vt:lpstr>
      <vt:lpstr>Picture (Device Independent Bitmap)</vt:lpstr>
      <vt:lpstr>Báo cáo  project 1</vt:lpstr>
      <vt:lpstr>Lý do mình chọn đề tài</vt:lpstr>
      <vt:lpstr>Giao diện Website</vt:lpstr>
      <vt:lpstr>PowerPoint Presentation</vt:lpstr>
      <vt:lpstr>PowerPoint Presentation</vt:lpstr>
      <vt:lpstr>Giỏ Hàng</vt:lpstr>
      <vt:lpstr>Sơ đồ usecase</vt:lpstr>
      <vt:lpstr>Bài học kinh nghiệm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project 1</dc:title>
  <dc:creator>beo cu</dc:creator>
  <cp:lastModifiedBy>beo cu</cp:lastModifiedBy>
  <cp:revision>2</cp:revision>
  <dcterms:created xsi:type="dcterms:W3CDTF">2021-07-30T03:42:29Z</dcterms:created>
  <dcterms:modified xsi:type="dcterms:W3CDTF">2021-07-30T03:56:26Z</dcterms:modified>
</cp:coreProperties>
</file>