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  <p:sldMasterId id="2147483893" r:id="rId2"/>
    <p:sldMasterId id="2147483965" r:id="rId3"/>
  </p:sldMasterIdLst>
  <p:sldIdLst>
    <p:sldId id="256" r:id="rId4"/>
    <p:sldId id="257" r:id="rId5"/>
    <p:sldId id="258" r:id="rId6"/>
    <p:sldId id="260" r:id="rId7"/>
    <p:sldId id="279" r:id="rId8"/>
    <p:sldId id="270" r:id="rId9"/>
    <p:sldId id="272" r:id="rId10"/>
    <p:sldId id="261" r:id="rId11"/>
    <p:sldId id="271" r:id="rId12"/>
    <p:sldId id="278" r:id="rId13"/>
    <p:sldId id="263" r:id="rId14"/>
    <p:sldId id="274" r:id="rId15"/>
    <p:sldId id="27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742AC-4BDF-4DC2-B8C2-8A577137800E}" v="2" dt="2019-08-16T00:09:2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ki Kakei" userId="16ad319d63225bb8" providerId="LiveId" clId="{E4F742AC-4BDF-4DC2-B8C2-8A577137800E}"/>
    <pc:docChg chg="modSld">
      <pc:chgData name="Mizuki Kakei" userId="16ad319d63225bb8" providerId="LiveId" clId="{E4F742AC-4BDF-4DC2-B8C2-8A577137800E}" dt="2019-08-16T00:09:39.052" v="29" actId="20577"/>
      <pc:docMkLst>
        <pc:docMk/>
      </pc:docMkLst>
      <pc:sldChg chg="modSp">
        <pc:chgData name="Mizuki Kakei" userId="16ad319d63225bb8" providerId="LiveId" clId="{E4F742AC-4BDF-4DC2-B8C2-8A577137800E}" dt="2019-08-16T00:09:39.052" v="29" actId="20577"/>
        <pc:sldMkLst>
          <pc:docMk/>
          <pc:sldMk cId="2879916251" sldId="256"/>
        </pc:sldMkLst>
        <pc:spChg chg="mod">
          <ac:chgData name="Mizuki Kakei" userId="16ad319d63225bb8" providerId="LiveId" clId="{E4F742AC-4BDF-4DC2-B8C2-8A577137800E}" dt="2019-08-16T00:09:39.052" v="29" actId="20577"/>
          <ac:spMkLst>
            <pc:docMk/>
            <pc:sldMk cId="2879916251" sldId="256"/>
            <ac:spMk id="2" creationId="{CA922235-6A38-4B76-812F-D9FCB8997432}"/>
          </ac:spMkLst>
        </pc:spChg>
      </pc:sldChg>
    </pc:docChg>
  </pc:docChgLst>
  <pc:docChgLst>
    <pc:chgData name="Mizuki Kakei" userId="16ad319d63225bb8" providerId="LiveId" clId="{F991127F-9224-4B22-B47A-8C882CF65F0E}"/>
    <pc:docChg chg="undo custSel mod delSld modSld">
      <pc:chgData name="Mizuki Kakei" userId="16ad319d63225bb8" providerId="LiveId" clId="{F991127F-9224-4B22-B47A-8C882CF65F0E}" dt="2019-08-13T18:04:09.314" v="134" actId="12100"/>
      <pc:docMkLst>
        <pc:docMk/>
      </pc:docMkLst>
      <pc:sldChg chg="addSp delSp modSp mod setBg setClrOvrMap delDesignElem">
        <pc:chgData name="Mizuki Kakei" userId="16ad319d63225bb8" providerId="LiveId" clId="{F991127F-9224-4B22-B47A-8C882CF65F0E}" dt="2019-08-13T18:03:05.836" v="131" actId="26606"/>
        <pc:sldMkLst>
          <pc:docMk/>
          <pc:sldMk cId="2879916251" sldId="256"/>
        </pc:sldMkLst>
        <pc:spChg chg="mod">
          <ac:chgData name="Mizuki Kakei" userId="16ad319d63225bb8" providerId="LiveId" clId="{F991127F-9224-4B22-B47A-8C882CF65F0E}" dt="2019-08-13T18:03:05.836" v="131" actId="26606"/>
          <ac:spMkLst>
            <pc:docMk/>
            <pc:sldMk cId="2879916251" sldId="256"/>
            <ac:spMk id="2" creationId="{CA922235-6A38-4B76-812F-D9FCB8997432}"/>
          </ac:spMkLst>
        </pc:spChg>
        <pc:spChg chg="mod">
          <ac:chgData name="Mizuki Kakei" userId="16ad319d63225bb8" providerId="LiveId" clId="{F991127F-9224-4B22-B47A-8C882CF65F0E}" dt="2019-08-13T18:03:05.836" v="131" actId="26606"/>
          <ac:spMkLst>
            <pc:docMk/>
            <pc:sldMk cId="2879916251" sldId="256"/>
            <ac:spMk id="3" creationId="{D1C2B414-305B-48BF-8343-45BC088237E4}"/>
          </ac:spMkLst>
        </pc:spChg>
        <pc:spChg chg="del">
          <ac:chgData name="Mizuki Kakei" userId="16ad319d63225bb8" providerId="LiveId" clId="{F991127F-9224-4B22-B47A-8C882CF65F0E}" dt="2019-08-13T17:49:48.268" v="6"/>
          <ac:spMkLst>
            <pc:docMk/>
            <pc:sldMk cId="2879916251" sldId="256"/>
            <ac:spMk id="5" creationId="{B64F47E8-C2CA-43A6-9404-03BADA34D765}"/>
          </ac:spMkLst>
        </pc:spChg>
        <pc:spChg chg="del">
          <ac:chgData name="Mizuki Kakei" userId="16ad319d63225bb8" providerId="LiveId" clId="{F991127F-9224-4B22-B47A-8C882CF65F0E}" dt="2019-08-13T17:49:48.268" v="6"/>
          <ac:spMkLst>
            <pc:docMk/>
            <pc:sldMk cId="2879916251" sldId="256"/>
            <ac:spMk id="6" creationId="{FF01D43C-86DB-4B5D-A163-81BC9420129A}"/>
          </ac:spMkLst>
        </pc:spChg>
        <pc:spChg chg="del">
          <ac:chgData name="Mizuki Kakei" userId="16ad319d63225bb8" providerId="LiveId" clId="{F991127F-9224-4B22-B47A-8C882CF65F0E}" dt="2019-08-13T17:49:48.268" v="6"/>
          <ac:spMkLst>
            <pc:docMk/>
            <pc:sldMk cId="2879916251" sldId="256"/>
            <ac:spMk id="7" creationId="{36A995F0-906C-4573-A739-16EED217D852}"/>
          </ac:spMkLst>
        </pc:spChg>
        <pc:spChg chg="add del">
          <ac:chgData name="Mizuki Kakei" userId="16ad319d63225bb8" providerId="LiveId" clId="{F991127F-9224-4B22-B47A-8C882CF65F0E}" dt="2019-08-13T17:59:32.853" v="90" actId="26606"/>
          <ac:spMkLst>
            <pc:docMk/>
            <pc:sldMk cId="2879916251" sldId="256"/>
            <ac:spMk id="8" creationId="{84167985-D6E9-40FF-97C0-4B6D373E85C9}"/>
          </ac:spMkLst>
        </pc:spChg>
        <pc:spChg chg="add del">
          <ac:chgData name="Mizuki Kakei" userId="16ad319d63225bb8" providerId="LiveId" clId="{F991127F-9224-4B22-B47A-8C882CF65F0E}" dt="2019-08-13T17:59:32.853" v="90" actId="26606"/>
          <ac:spMkLst>
            <pc:docMk/>
            <pc:sldMk cId="2879916251" sldId="256"/>
            <ac:spMk id="10" creationId="{68801362-349C-44BE-BEF6-8E926E1D38BC}"/>
          </ac:spMkLst>
        </pc:spChg>
        <pc:spChg chg="add del">
          <ac:chgData name="Mizuki Kakei" userId="16ad319d63225bb8" providerId="LiveId" clId="{F991127F-9224-4B22-B47A-8C882CF65F0E}" dt="2019-08-13T18:01:53.055" v="121" actId="26606"/>
          <ac:spMkLst>
            <pc:docMk/>
            <pc:sldMk cId="2879916251" sldId="256"/>
            <ac:spMk id="11" creationId="{6E5BD17F-C95C-40ED-8D04-03295D46FD23}"/>
          </ac:spMkLst>
        </pc:spChg>
        <pc:spChg chg="add del">
          <ac:chgData name="Mizuki Kakei" userId="16ad319d63225bb8" providerId="LiveId" clId="{F991127F-9224-4B22-B47A-8C882CF65F0E}" dt="2019-08-13T18:01:54.698" v="123" actId="26606"/>
          <ac:spMkLst>
            <pc:docMk/>
            <pc:sldMk cId="2879916251" sldId="256"/>
            <ac:spMk id="12" creationId="{168D508C-A317-451C-AB61-8A699E3570F1}"/>
          </ac:spMkLst>
        </pc:spChg>
        <pc:spChg chg="add del">
          <ac:chgData name="Mizuki Kakei" userId="16ad319d63225bb8" providerId="LiveId" clId="{F991127F-9224-4B22-B47A-8C882CF65F0E}" dt="2019-08-13T18:01:53.055" v="121" actId="26606"/>
          <ac:spMkLst>
            <pc:docMk/>
            <pc:sldMk cId="2879916251" sldId="256"/>
            <ac:spMk id="13" creationId="{4203DEB5-0B19-4F8E-84E2-00F5861C96F9}"/>
          </ac:spMkLst>
        </pc:spChg>
        <pc:spChg chg="add">
          <ac:chgData name="Mizuki Kakei" userId="16ad319d63225bb8" providerId="LiveId" clId="{F991127F-9224-4B22-B47A-8C882CF65F0E}" dt="2019-08-13T18:03:05.836" v="131" actId="26606"/>
          <ac:spMkLst>
            <pc:docMk/>
            <pc:sldMk cId="2879916251" sldId="256"/>
            <ac:spMk id="14" creationId="{6E5BD17F-C95C-40ED-8D04-03295D46FD23}"/>
          </ac:spMkLst>
        </pc:spChg>
        <pc:spChg chg="add">
          <ac:chgData name="Mizuki Kakei" userId="16ad319d63225bb8" providerId="LiveId" clId="{F991127F-9224-4B22-B47A-8C882CF65F0E}" dt="2019-08-13T18:03:05.836" v="131" actId="26606"/>
          <ac:spMkLst>
            <pc:docMk/>
            <pc:sldMk cId="2879916251" sldId="256"/>
            <ac:spMk id="15" creationId="{4203DEB5-0B19-4F8E-84E2-00F5861C96F9}"/>
          </ac:spMkLst>
        </pc:spChg>
        <pc:cxnChg chg="del">
          <ac:chgData name="Mizuki Kakei" userId="16ad319d63225bb8" providerId="LiveId" clId="{F991127F-9224-4B22-B47A-8C882CF65F0E}" dt="2019-08-13T17:49:48.268" v="6"/>
          <ac:cxnSpMkLst>
            <pc:docMk/>
            <pc:sldMk cId="2879916251" sldId="256"/>
            <ac:cxnSpMk id="9" creationId="{C3F5F06D-7250-43A5-9B61-0B7F1FD7E395}"/>
          </ac:cxnSpMkLst>
        </pc:cxnChg>
      </pc:sldChg>
      <pc:sldChg chg="addSp delSp modSp mod setBg modClrScheme chgLayout">
        <pc:chgData name="Mizuki Kakei" userId="16ad319d63225bb8" providerId="LiveId" clId="{F991127F-9224-4B22-B47A-8C882CF65F0E}" dt="2019-08-13T18:04:09.314" v="134" actId="12100"/>
        <pc:sldMkLst>
          <pc:docMk/>
          <pc:sldMk cId="1288758895" sldId="257"/>
        </pc:sldMkLst>
        <pc:spChg chg="mod">
          <ac:chgData name="Mizuki Kakei" userId="16ad319d63225bb8" providerId="LiveId" clId="{F991127F-9224-4B22-B47A-8C882CF65F0E}" dt="2019-08-13T18:01:50.987" v="120" actId="26606"/>
          <ac:spMkLst>
            <pc:docMk/>
            <pc:sldMk cId="1288758895" sldId="257"/>
            <ac:spMk id="2" creationId="{D0551AA4-ACA7-444F-B4B8-3EDF3535681E}"/>
          </ac:spMkLst>
        </pc:spChg>
        <pc:spChg chg="add del mod">
          <ac:chgData name="Mizuki Kakei" userId="16ad319d63225bb8" providerId="LiveId" clId="{F991127F-9224-4B22-B47A-8C882CF65F0E}" dt="2019-08-13T18:00:11.105" v="102" actId="26606"/>
          <ac:spMkLst>
            <pc:docMk/>
            <pc:sldMk cId="1288758895" sldId="257"/>
            <ac:spMk id="10" creationId="{C1434F1B-892E-4528-8253-D19AD372CFEF}"/>
          </ac:spMkLst>
        </pc:spChg>
        <pc:graphicFrameChg chg="mod modGraphic">
          <ac:chgData name="Mizuki Kakei" userId="16ad319d63225bb8" providerId="LiveId" clId="{F991127F-9224-4B22-B47A-8C882CF65F0E}" dt="2019-08-13T18:04:09.314" v="134" actId="12100"/>
          <ac:graphicFrameMkLst>
            <pc:docMk/>
            <pc:sldMk cId="1288758895" sldId="257"/>
            <ac:graphicFrameMk id="5" creationId="{71EC27EF-62E0-4ACB-82A4-C4D3A5A8E09F}"/>
          </ac:graphicFrameMkLst>
        </pc:graphicFrameChg>
      </pc:sldChg>
      <pc:sldChg chg="addSp delSp modSp mod modClrScheme delDesignElem chgLayout">
        <pc:chgData name="Mizuki Kakei" userId="16ad319d63225bb8" providerId="LiveId" clId="{F991127F-9224-4B22-B47A-8C882CF65F0E}" dt="2019-08-13T17:57:22.663" v="79" actId="26606"/>
        <pc:sldMkLst>
          <pc:docMk/>
          <pc:sldMk cId="2762244510" sldId="260"/>
        </pc:sldMkLst>
        <pc:spChg chg="mod">
          <ac:chgData name="Mizuki Kakei" userId="16ad319d63225bb8" providerId="LiveId" clId="{F991127F-9224-4B22-B47A-8C882CF65F0E}" dt="2019-08-13T17:57:22.663" v="79" actId="26606"/>
          <ac:spMkLst>
            <pc:docMk/>
            <pc:sldMk cId="2762244510" sldId="260"/>
            <ac:spMk id="2" creationId="{E34D4174-7F41-4630-8B71-262937250BAC}"/>
          </ac:spMkLst>
        </pc:spChg>
        <pc:spChg chg="add del mod">
          <ac:chgData name="Mizuki Kakei" userId="16ad319d63225bb8" providerId="LiveId" clId="{F991127F-9224-4B22-B47A-8C882CF65F0E}" dt="2019-08-13T17:57:22.663" v="79" actId="26606"/>
          <ac:spMkLst>
            <pc:docMk/>
            <pc:sldMk cId="2762244510" sldId="260"/>
            <ac:spMk id="14" creationId="{F056C6E9-D138-434D-85DF-E995FB1DA84B}"/>
          </ac:spMkLst>
        </pc:spChg>
        <pc:spChg chg="add del">
          <ac:chgData name="Mizuki Kakei" userId="16ad319d63225bb8" providerId="LiveId" clId="{F991127F-9224-4B22-B47A-8C882CF65F0E}" dt="2019-08-13T17:53:27.808" v="22"/>
          <ac:spMkLst>
            <pc:docMk/>
            <pc:sldMk cId="2762244510" sldId="260"/>
            <ac:spMk id="17" creationId="{3C848432-A827-4678-AC28-3D16CD35CEA3}"/>
          </ac:spMkLst>
        </pc:spChg>
        <pc:graphicFrameChg chg="mod modGraphic">
          <ac:chgData name="Mizuki Kakei" userId="16ad319d63225bb8" providerId="LiveId" clId="{F991127F-9224-4B22-B47A-8C882CF65F0E}" dt="2019-08-13T17:57:22.663" v="79" actId="26606"/>
          <ac:graphicFrameMkLst>
            <pc:docMk/>
            <pc:sldMk cId="2762244510" sldId="260"/>
            <ac:graphicFrameMk id="12" creationId="{BD33FCAF-BB42-4A1B-B22B-FA384E9EB7F6}"/>
          </ac:graphicFrameMkLst>
        </pc:graphicFrameChg>
        <pc:cxnChg chg="add del">
          <ac:chgData name="Mizuki Kakei" userId="16ad319d63225bb8" providerId="LiveId" clId="{F991127F-9224-4B22-B47A-8C882CF65F0E}" dt="2019-08-13T17:53:27.808" v="22"/>
          <ac:cxnSpMkLst>
            <pc:docMk/>
            <pc:sldMk cId="2762244510" sldId="260"/>
            <ac:cxnSpMk id="19" creationId="{750707B3-9C9B-4DB7-972C-E95569A1B395}"/>
          </ac:cxnSpMkLst>
        </pc:cxnChg>
      </pc:sldChg>
      <pc:sldChg chg="delSp modSp delDesignElem">
        <pc:chgData name="Mizuki Kakei" userId="16ad319d63225bb8" providerId="LiveId" clId="{F991127F-9224-4B22-B47A-8C882CF65F0E}" dt="2019-08-13T18:03:23.080" v="133" actId="27349"/>
        <pc:sldMkLst>
          <pc:docMk/>
          <pc:sldMk cId="4292675000" sldId="261"/>
        </pc:sldMkLst>
        <pc:spChg chg="mod">
          <ac:chgData name="Mizuki Kakei" userId="16ad319d63225bb8" providerId="LiveId" clId="{F991127F-9224-4B22-B47A-8C882CF65F0E}" dt="2019-08-13T18:01:48.457" v="119"/>
          <ac:spMkLst>
            <pc:docMk/>
            <pc:sldMk cId="4292675000" sldId="261"/>
            <ac:spMk id="2" creationId="{BE6A4AD2-E841-4A19-B83F-0CFF2BB319B9}"/>
          </ac:spMkLst>
        </pc:spChg>
        <pc:spChg chg="del">
          <ac:chgData name="Mizuki Kakei" userId="16ad319d63225bb8" providerId="LiveId" clId="{F991127F-9224-4B22-B47A-8C882CF65F0E}" dt="2019-08-13T17:49:48.268" v="6"/>
          <ac:spMkLst>
            <pc:docMk/>
            <pc:sldMk cId="4292675000" sldId="261"/>
            <ac:spMk id="26" creationId="{B1AFC812-B894-4DF2-B0E7-A7754B0358EE}"/>
          </ac:spMkLst>
        </pc:spChg>
        <pc:picChg chg="mod">
          <ac:chgData name="Mizuki Kakei" userId="16ad319d63225bb8" providerId="LiveId" clId="{F991127F-9224-4B22-B47A-8C882CF65F0E}" dt="2019-08-13T18:03:23.080" v="133" actId="27349"/>
          <ac:picMkLst>
            <pc:docMk/>
            <pc:sldMk cId="4292675000" sldId="261"/>
            <ac:picMk id="7" creationId="{F365101F-FD1B-4AB8-A396-134423296AC0}"/>
          </ac:picMkLst>
        </pc:picChg>
        <pc:cxnChg chg="del">
          <ac:chgData name="Mizuki Kakei" userId="16ad319d63225bb8" providerId="LiveId" clId="{F991127F-9224-4B22-B47A-8C882CF65F0E}" dt="2019-08-13T17:49:48.268" v="6"/>
          <ac:cxnSpMkLst>
            <pc:docMk/>
            <pc:sldMk cId="4292675000" sldId="261"/>
            <ac:cxnSpMk id="28" creationId="{34BEAC76-53DA-4BEF-9A55-092764198C5F}"/>
          </ac:cxnSpMkLst>
        </pc:cxnChg>
      </pc:sldChg>
      <pc:sldChg chg="delSp delDesignElem">
        <pc:chgData name="Mizuki Kakei" userId="16ad319d63225bb8" providerId="LiveId" clId="{F991127F-9224-4B22-B47A-8C882CF65F0E}" dt="2019-08-13T17:49:48.268" v="6"/>
        <pc:sldMkLst>
          <pc:docMk/>
          <pc:sldMk cId="3638631205" sldId="265"/>
        </pc:sldMkLst>
        <pc:spChg chg="del">
          <ac:chgData name="Mizuki Kakei" userId="16ad319d63225bb8" providerId="LiveId" clId="{F991127F-9224-4B22-B47A-8C882CF65F0E}" dt="2019-08-13T17:49:48.268" v="6"/>
          <ac:spMkLst>
            <pc:docMk/>
            <pc:sldMk cId="3638631205" sldId="265"/>
            <ac:spMk id="10" creationId="{097A3CF4-CED0-4DC4-AEBC-EB2102B13E9A}"/>
          </ac:spMkLst>
        </pc:spChg>
        <pc:cxnChg chg="del">
          <ac:chgData name="Mizuki Kakei" userId="16ad319d63225bb8" providerId="LiveId" clId="{F991127F-9224-4B22-B47A-8C882CF65F0E}" dt="2019-08-13T17:49:48.268" v="6"/>
          <ac:cxnSpMkLst>
            <pc:docMk/>
            <pc:sldMk cId="3638631205" sldId="265"/>
            <ac:cxnSpMk id="12" creationId="{83B53DD0-0F55-4336-A526-AD683620EC54}"/>
          </ac:cxnSpMkLst>
        </pc:cxnChg>
      </pc:sldChg>
      <pc:sldChg chg="addSp delSp modSp mod setBg delDesignElem">
        <pc:chgData name="Mizuki Kakei" userId="16ad319d63225bb8" providerId="LiveId" clId="{F991127F-9224-4B22-B47A-8C882CF65F0E}" dt="2019-08-13T17:53:27.808" v="22"/>
        <pc:sldMkLst>
          <pc:docMk/>
          <pc:sldMk cId="2489218671" sldId="270"/>
        </pc:sldMkLst>
        <pc:spChg chg="mod">
          <ac:chgData name="Mizuki Kakei" userId="16ad319d63225bb8" providerId="LiveId" clId="{F991127F-9224-4B22-B47A-8C882CF65F0E}" dt="2019-08-13T17:52:07.580" v="17" actId="26606"/>
          <ac:spMkLst>
            <pc:docMk/>
            <pc:sldMk cId="2489218671" sldId="270"/>
            <ac:spMk id="2" creationId="{6E866FA1-F7F8-4B10-BE4A-A58E5AC8DCAA}"/>
          </ac:spMkLst>
        </pc:spChg>
        <pc:spChg chg="add del">
          <ac:chgData name="Mizuki Kakei" userId="16ad319d63225bb8" providerId="LiveId" clId="{F991127F-9224-4B22-B47A-8C882CF65F0E}" dt="2019-08-13T17:53:27.808" v="22"/>
          <ac:spMkLst>
            <pc:docMk/>
            <pc:sldMk cId="2489218671" sldId="270"/>
            <ac:spMk id="16" creationId="{42CDB6D4-C04F-4222-A5CE-A30C9C2F0961}"/>
          </ac:spMkLst>
        </pc:spChg>
        <pc:graphicFrameChg chg="add mod">
          <ac:chgData name="Mizuki Kakei" userId="16ad319d63225bb8" providerId="LiveId" clId="{F991127F-9224-4B22-B47A-8C882CF65F0E}" dt="2019-08-13T17:52:07.580" v="17" actId="26606"/>
          <ac:graphicFrameMkLst>
            <pc:docMk/>
            <pc:sldMk cId="2489218671" sldId="270"/>
            <ac:graphicFrameMk id="11" creationId="{599C5086-69B2-4C25-84AE-93447494C5DF}"/>
          </ac:graphicFrameMkLst>
        </pc:graphicFrameChg>
        <pc:cxnChg chg="add del">
          <ac:chgData name="Mizuki Kakei" userId="16ad319d63225bb8" providerId="LiveId" clId="{F991127F-9224-4B22-B47A-8C882CF65F0E}" dt="2019-08-13T17:53:27.808" v="22"/>
          <ac:cxnSpMkLst>
            <pc:docMk/>
            <pc:sldMk cId="2489218671" sldId="270"/>
            <ac:cxnSpMk id="18" creationId="{F915A7CF-2DED-4A15-8C5D-D831E686FE67}"/>
          </ac:cxnSpMkLst>
        </pc:cxnChg>
      </pc:sldChg>
      <pc:sldChg chg="addSp delSp modSp delDesignElem">
        <pc:chgData name="Mizuki Kakei" userId="16ad319d63225bb8" providerId="LiveId" clId="{F991127F-9224-4B22-B47A-8C882CF65F0E}" dt="2019-08-13T18:02:03.602" v="127"/>
        <pc:sldMkLst>
          <pc:docMk/>
          <pc:sldMk cId="376664097" sldId="271"/>
        </pc:sldMkLst>
        <pc:spChg chg="mod">
          <ac:chgData name="Mizuki Kakei" userId="16ad319d63225bb8" providerId="LiveId" clId="{F991127F-9224-4B22-B47A-8C882CF65F0E}" dt="2019-08-13T18:01:59.472" v="125"/>
          <ac:spMkLst>
            <pc:docMk/>
            <pc:sldMk cId="376664097" sldId="271"/>
            <ac:spMk id="2" creationId="{0E8025C7-993A-411B-AA5A-001CD86DC70B}"/>
          </ac:spMkLst>
        </pc:spChg>
        <pc:spChg chg="add del">
          <ac:chgData name="Mizuki Kakei" userId="16ad319d63225bb8" providerId="LiveId" clId="{F991127F-9224-4B22-B47A-8C882CF65F0E}" dt="2019-08-13T18:02:03.602" v="127"/>
          <ac:spMkLst>
            <pc:docMk/>
            <pc:sldMk cId="376664097" sldId="271"/>
            <ac:spMk id="16" creationId="{D6EA1A26-163F-4F15-91F4-F2C51AC9C106}"/>
          </ac:spMkLst>
        </pc:spChg>
        <pc:picChg chg="mod">
          <ac:chgData name="Mizuki Kakei" userId="16ad319d63225bb8" providerId="LiveId" clId="{F991127F-9224-4B22-B47A-8C882CF65F0E}" dt="2019-08-13T17:50:47.569" v="14" actId="14100"/>
          <ac:picMkLst>
            <pc:docMk/>
            <pc:sldMk cId="376664097" sldId="271"/>
            <ac:picMk id="12" creationId="{A4245160-1DFC-475D-A36C-BFB604FF4C51}"/>
          </ac:picMkLst>
        </pc:picChg>
      </pc:sldChg>
      <pc:sldChg chg="modSp">
        <pc:chgData name="Mizuki Kakei" userId="16ad319d63225bb8" providerId="LiveId" clId="{F991127F-9224-4B22-B47A-8C882CF65F0E}" dt="2019-08-13T17:56:32.603" v="63"/>
        <pc:sldMkLst>
          <pc:docMk/>
          <pc:sldMk cId="3281697351" sldId="272"/>
        </pc:sldMkLst>
        <pc:spChg chg="mod">
          <ac:chgData name="Mizuki Kakei" userId="16ad319d63225bb8" providerId="LiveId" clId="{F991127F-9224-4B22-B47A-8C882CF65F0E}" dt="2019-08-13T17:56:32.603" v="63"/>
          <ac:spMkLst>
            <pc:docMk/>
            <pc:sldMk cId="3281697351" sldId="272"/>
            <ac:spMk id="2" creationId="{0E2AA1F1-DF14-4EF8-A8B1-3F08343BB92E}"/>
          </ac:spMkLst>
        </pc:spChg>
      </pc:sldChg>
      <pc:sldChg chg="modSp">
        <pc:chgData name="Mizuki Kakei" userId="16ad319d63225bb8" providerId="LiveId" clId="{F991127F-9224-4B22-B47A-8C882CF65F0E}" dt="2019-08-13T18:01:48.457" v="119"/>
        <pc:sldMkLst>
          <pc:docMk/>
          <pc:sldMk cId="1620483945" sldId="277"/>
        </pc:sldMkLst>
        <pc:spChg chg="mod">
          <ac:chgData name="Mizuki Kakei" userId="16ad319d63225bb8" providerId="LiveId" clId="{F991127F-9224-4B22-B47A-8C882CF65F0E}" dt="2019-08-13T18:01:48.457" v="119"/>
          <ac:spMkLst>
            <pc:docMk/>
            <pc:sldMk cId="1620483945" sldId="277"/>
            <ac:spMk id="3" creationId="{03DF0F9F-1E35-4BE3-9F8D-1330085A2608}"/>
          </ac:spMkLst>
        </pc:spChg>
      </pc:sldChg>
      <pc:sldChg chg="addSp delSp modSp delDesignElem">
        <pc:chgData name="Mizuki Kakei" userId="16ad319d63225bb8" providerId="LiveId" clId="{F991127F-9224-4B22-B47A-8C882CF65F0E}" dt="2019-08-13T18:02:03.602" v="127"/>
        <pc:sldMkLst>
          <pc:docMk/>
          <pc:sldMk cId="4041795405" sldId="278"/>
        </pc:sldMkLst>
        <pc:spChg chg="mod">
          <ac:chgData name="Mizuki Kakei" userId="16ad319d63225bb8" providerId="LiveId" clId="{F991127F-9224-4B22-B47A-8C882CF65F0E}" dt="2019-08-13T18:02:03.602" v="127"/>
          <ac:spMkLst>
            <pc:docMk/>
            <pc:sldMk cId="4041795405" sldId="278"/>
            <ac:spMk id="2" creationId="{CB64C5C1-A8E2-4565-B998-4C1F3E6B9A8F}"/>
          </ac:spMkLst>
        </pc:spChg>
        <pc:spChg chg="add del">
          <ac:chgData name="Mizuki Kakei" userId="16ad319d63225bb8" providerId="LiveId" clId="{F991127F-9224-4B22-B47A-8C882CF65F0E}" dt="2019-08-13T18:02:03.602" v="127"/>
          <ac:spMkLst>
            <pc:docMk/>
            <pc:sldMk cId="4041795405" sldId="278"/>
            <ac:spMk id="9" creationId="{D87AB319-64C0-4E2D-B1CD-0A970301BEEA}"/>
          </ac:spMkLst>
        </pc:spChg>
        <pc:spChg chg="add del">
          <ac:chgData name="Mizuki Kakei" userId="16ad319d63225bb8" providerId="LiveId" clId="{F991127F-9224-4B22-B47A-8C882CF65F0E}" dt="2019-08-13T18:02:03.602" v="127"/>
          <ac:spMkLst>
            <pc:docMk/>
            <pc:sldMk cId="4041795405" sldId="278"/>
            <ac:spMk id="11" creationId="{EDAFA9A5-03CC-4F94-B964-70682CDB0B16}"/>
          </ac:spMkLst>
        </pc:spChg>
        <pc:spChg chg="add del">
          <ac:chgData name="Mizuki Kakei" userId="16ad319d63225bb8" providerId="LiveId" clId="{F991127F-9224-4B22-B47A-8C882CF65F0E}" dt="2019-08-13T18:02:03.602" v="127"/>
          <ac:spMkLst>
            <pc:docMk/>
            <pc:sldMk cId="4041795405" sldId="278"/>
            <ac:spMk id="13" creationId="{73B36B60-731F-409B-A240-BBF521AB746D}"/>
          </ac:spMkLst>
        </pc:spChg>
      </pc:sldChg>
      <pc:sldChg chg="modSp">
        <pc:chgData name="Mizuki Kakei" userId="16ad319d63225bb8" providerId="LiveId" clId="{F991127F-9224-4B22-B47A-8C882CF65F0E}" dt="2019-08-13T18:03:12.338" v="132" actId="207"/>
        <pc:sldMkLst>
          <pc:docMk/>
          <pc:sldMk cId="1315612297" sldId="279"/>
        </pc:sldMkLst>
        <pc:spChg chg="mod">
          <ac:chgData name="Mizuki Kakei" userId="16ad319d63225bb8" providerId="LiveId" clId="{F991127F-9224-4B22-B47A-8C882CF65F0E}" dt="2019-08-13T18:03:12.338" v="132" actId="207"/>
          <ac:spMkLst>
            <pc:docMk/>
            <pc:sldMk cId="1315612297" sldId="279"/>
            <ac:spMk id="2" creationId="{3EF962D7-F492-4CCB-853F-715FD05B908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ad319d63225bb8/Dokumente/prediction%20Brand%20with%20R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400"/>
              <a:t>Customer</a:t>
            </a:r>
            <a:r>
              <a:rPr lang="ja-JP" altLang="en-US" sz="2400"/>
              <a:t> </a:t>
            </a:r>
            <a:r>
              <a:rPr lang="en-US" altLang="ja-JP" sz="2400"/>
              <a:t>preference</a:t>
            </a:r>
            <a:endParaRPr lang="ja-JP" alt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'[prediction Brand with R excel.xlsx]Sheet1'!$B$1</c:f>
              <c:strCache>
                <c:ptCount val="1"/>
                <c:pt idx="0">
                  <c:v>Acer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'[prediction Brand with R excel.xlsx]Sheet1'!$A$2:$A$4</c:f>
              <c:strCache>
                <c:ptCount val="3"/>
                <c:pt idx="0">
                  <c:v>Complete data</c:v>
                </c:pt>
                <c:pt idx="1">
                  <c:v>Incomplete data</c:v>
                </c:pt>
                <c:pt idx="2">
                  <c:v>In total</c:v>
                </c:pt>
              </c:strCache>
            </c:strRef>
          </c:cat>
          <c:val>
            <c:numRef>
              <c:f>'[prediction Brand with R excel.xlsx]Sheet1'!$B$2:$B$4</c:f>
              <c:numCache>
                <c:formatCode>General</c:formatCode>
                <c:ptCount val="3"/>
                <c:pt idx="0">
                  <c:v>3744</c:v>
                </c:pt>
                <c:pt idx="1">
                  <c:v>1906</c:v>
                </c:pt>
                <c:pt idx="2">
                  <c:v>5650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1-489D-AEA9-7D1A02B45930}"/>
            </c:ext>
          </c:extLst>
        </c:ser>
        <c:ser>
          <c:idx val="1"/>
          <c:order val="1"/>
          <c:tx>
            <c:strRef>
              <c:f>'[prediction Brand with R excel.xlsx]Sheet1'!$C$1</c:f>
              <c:strCache>
                <c:ptCount val="1"/>
                <c:pt idx="0">
                  <c:v>Sony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'[prediction Brand with R excel.xlsx]Sheet1'!$A$2:$A$4</c:f>
              <c:strCache>
                <c:ptCount val="3"/>
                <c:pt idx="0">
                  <c:v>Complete data</c:v>
                </c:pt>
                <c:pt idx="1">
                  <c:v>Incomplete data</c:v>
                </c:pt>
                <c:pt idx="2">
                  <c:v>In total</c:v>
                </c:pt>
              </c:strCache>
            </c:strRef>
          </c:cat>
          <c:val>
            <c:numRef>
              <c:f>'[prediction Brand with R excel.xlsx]Sheet1'!$C$2:$C$4</c:f>
              <c:numCache>
                <c:formatCode>General</c:formatCode>
                <c:ptCount val="3"/>
                <c:pt idx="0">
                  <c:v>6154</c:v>
                </c:pt>
                <c:pt idx="1">
                  <c:v>3094</c:v>
                </c:pt>
                <c:pt idx="2">
                  <c:v>9248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1-489D-AEA9-7D1A02B45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432464"/>
        <c:axId val="302434104"/>
      </c:barChart>
      <c:catAx>
        <c:axId val="30243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2434104"/>
        <c:crosses val="autoZero"/>
        <c:auto val="1"/>
        <c:lblAlgn val="ctr"/>
        <c:lblOffset val="100"/>
        <c:noMultiLvlLbl val="0"/>
      </c:catAx>
      <c:valAx>
        <c:axId val="302434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243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8204F-6096-45F3-A438-6DE43EA08AC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BDD6F66-4D86-419D-A129-B463EA13D3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What is Data analysis ?</a:t>
          </a:r>
          <a:endParaRPr lang="en-US"/>
        </a:p>
      </dgm:t>
    </dgm:pt>
    <dgm:pt modelId="{88847A86-CCDC-4B96-91AC-833F9916481D}" type="parTrans" cxnId="{37B90A90-4BCC-480E-881F-DA18F192EAE4}">
      <dgm:prSet/>
      <dgm:spPr/>
      <dgm:t>
        <a:bodyPr/>
        <a:lstStyle/>
        <a:p>
          <a:endParaRPr lang="en-US"/>
        </a:p>
      </dgm:t>
    </dgm:pt>
    <dgm:pt modelId="{98A890B1-6B84-44E1-826F-E22A2C9BBCD5}" type="sibTrans" cxnId="{37B90A90-4BCC-480E-881F-DA18F192EA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F1F0AF-374D-490D-9B03-2855C1C49A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Partnership with other companies</a:t>
          </a:r>
          <a:endParaRPr lang="en-US"/>
        </a:p>
      </dgm:t>
    </dgm:pt>
    <dgm:pt modelId="{0B018363-83E9-4651-8EDD-EF56E5F7EB1B}" type="parTrans" cxnId="{2BC9F61D-0504-4791-AF11-DD161F36B6E7}">
      <dgm:prSet/>
      <dgm:spPr/>
      <dgm:t>
        <a:bodyPr/>
        <a:lstStyle/>
        <a:p>
          <a:endParaRPr lang="en-US"/>
        </a:p>
      </dgm:t>
    </dgm:pt>
    <dgm:pt modelId="{D0F84023-1CC7-48D7-ACAF-D0BD8E7448A1}" type="sibTrans" cxnId="{2BC9F61D-0504-4791-AF11-DD161F36B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43FDA6-063F-4699-99F1-7BEC92E3A2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8ADF0A0B-9EA9-44AB-94ED-C95325233132}" type="parTrans" cxnId="{5EE80358-A0E8-4F69-B434-C9E8D8AF2B59}">
      <dgm:prSet/>
      <dgm:spPr/>
      <dgm:t>
        <a:bodyPr/>
        <a:lstStyle/>
        <a:p>
          <a:endParaRPr lang="en-US"/>
        </a:p>
      </dgm:t>
    </dgm:pt>
    <dgm:pt modelId="{5641B8C1-ADA5-44DA-BAD2-6FF175D5561F}" type="sibTrans" cxnId="{5EE80358-A0E8-4F69-B434-C9E8D8AF2B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EC714A-AAFD-43BC-8314-CBCE2E858C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Application</a:t>
          </a:r>
          <a:endParaRPr lang="en-US"/>
        </a:p>
      </dgm:t>
    </dgm:pt>
    <dgm:pt modelId="{CBF55E0E-68E5-4F26-94AA-1F62599B7AE2}" type="parTrans" cxnId="{AA0C210B-4AAD-4AFB-8297-728CAB5FF416}">
      <dgm:prSet/>
      <dgm:spPr/>
      <dgm:t>
        <a:bodyPr/>
        <a:lstStyle/>
        <a:p>
          <a:endParaRPr lang="en-US"/>
        </a:p>
      </dgm:t>
    </dgm:pt>
    <dgm:pt modelId="{E2EADC37-7E47-40F5-8469-A307462F98AE}" type="sibTrans" cxnId="{AA0C210B-4AAD-4AFB-8297-728CAB5FF416}">
      <dgm:prSet/>
      <dgm:spPr/>
      <dgm:t>
        <a:bodyPr/>
        <a:lstStyle/>
        <a:p>
          <a:endParaRPr lang="en-US"/>
        </a:p>
      </dgm:t>
    </dgm:pt>
    <dgm:pt modelId="{CDDCDFE2-874A-4E9D-B7DE-DC2389A56048}" type="pres">
      <dgm:prSet presAssocID="{71F8204F-6096-45F3-A438-6DE43EA08ACD}" presName="root" presStyleCnt="0">
        <dgm:presLayoutVars>
          <dgm:dir/>
          <dgm:resizeHandles val="exact"/>
        </dgm:presLayoutVars>
      </dgm:prSet>
      <dgm:spPr/>
    </dgm:pt>
    <dgm:pt modelId="{66C82D4C-CB68-48DC-86D8-FEE15403BCF7}" type="pres">
      <dgm:prSet presAssocID="{BBDD6F66-4D86-419D-A129-B463EA13D372}" presName="compNode" presStyleCnt="0"/>
      <dgm:spPr/>
    </dgm:pt>
    <dgm:pt modelId="{AF5CE3A3-A772-4F3A-8452-795784BD7B8A}" type="pres">
      <dgm:prSet presAssocID="{BBDD6F66-4D86-419D-A129-B463EA13D372}" presName="iconBgRect" presStyleLbl="bgShp" presStyleIdx="0" presStyleCnt="4"/>
      <dgm:spPr/>
    </dgm:pt>
    <dgm:pt modelId="{2C2DD207-84EC-468B-80F6-9D55437ABA4F}" type="pres">
      <dgm:prSet presAssocID="{BBDD6F66-4D86-419D-A129-B463EA13D3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E0EC937-9799-4261-9B5E-A9E7986E5B00}" type="pres">
      <dgm:prSet presAssocID="{BBDD6F66-4D86-419D-A129-B463EA13D372}" presName="spaceRect" presStyleCnt="0"/>
      <dgm:spPr/>
    </dgm:pt>
    <dgm:pt modelId="{4A69B0DB-ADDE-4F9A-BB39-14A3EB8C2134}" type="pres">
      <dgm:prSet presAssocID="{BBDD6F66-4D86-419D-A129-B463EA13D372}" presName="textRect" presStyleLbl="revTx" presStyleIdx="0" presStyleCnt="4">
        <dgm:presLayoutVars>
          <dgm:chMax val="1"/>
          <dgm:chPref val="1"/>
        </dgm:presLayoutVars>
      </dgm:prSet>
      <dgm:spPr/>
    </dgm:pt>
    <dgm:pt modelId="{D51E6EE7-4D62-4E75-BE64-F5C72D18CC68}" type="pres">
      <dgm:prSet presAssocID="{98A890B1-6B84-44E1-826F-E22A2C9BBCD5}" presName="sibTrans" presStyleCnt="0"/>
      <dgm:spPr/>
    </dgm:pt>
    <dgm:pt modelId="{5711FF5C-928C-4B2F-9BF0-D462F88E82A1}" type="pres">
      <dgm:prSet presAssocID="{90F1F0AF-374D-490D-9B03-2855C1C49A37}" presName="compNode" presStyleCnt="0"/>
      <dgm:spPr/>
    </dgm:pt>
    <dgm:pt modelId="{2F3A33D8-D1ED-402A-89AC-C833A7D8B67C}" type="pres">
      <dgm:prSet presAssocID="{90F1F0AF-374D-490D-9B03-2855C1C49A37}" presName="iconBgRect" presStyleLbl="bgShp" presStyleIdx="1" presStyleCnt="4"/>
      <dgm:spPr/>
    </dgm:pt>
    <dgm:pt modelId="{9BB67172-2631-4266-ABE8-C36117E7B0ED}" type="pres">
      <dgm:prSet presAssocID="{90F1F0AF-374D-490D-9B03-2855C1C49A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C7F5998-BC10-4A29-8A73-0F2E921AD5A3}" type="pres">
      <dgm:prSet presAssocID="{90F1F0AF-374D-490D-9B03-2855C1C49A37}" presName="spaceRect" presStyleCnt="0"/>
      <dgm:spPr/>
    </dgm:pt>
    <dgm:pt modelId="{DFF6460B-4E11-4722-9DD2-33724ECA48B2}" type="pres">
      <dgm:prSet presAssocID="{90F1F0AF-374D-490D-9B03-2855C1C49A37}" presName="textRect" presStyleLbl="revTx" presStyleIdx="1" presStyleCnt="4">
        <dgm:presLayoutVars>
          <dgm:chMax val="1"/>
          <dgm:chPref val="1"/>
        </dgm:presLayoutVars>
      </dgm:prSet>
      <dgm:spPr/>
    </dgm:pt>
    <dgm:pt modelId="{A57C5817-2B2A-47F9-9E57-940A4EB21B5E}" type="pres">
      <dgm:prSet presAssocID="{D0F84023-1CC7-48D7-ACAF-D0BD8E7448A1}" presName="sibTrans" presStyleCnt="0"/>
      <dgm:spPr/>
    </dgm:pt>
    <dgm:pt modelId="{01000768-1384-4DC7-AB65-AF90DBD3A785}" type="pres">
      <dgm:prSet presAssocID="{FF43FDA6-063F-4699-99F1-7BEC92E3A298}" presName="compNode" presStyleCnt="0"/>
      <dgm:spPr/>
    </dgm:pt>
    <dgm:pt modelId="{2E4086AB-1020-4357-9483-0980EB3B5337}" type="pres">
      <dgm:prSet presAssocID="{FF43FDA6-063F-4699-99F1-7BEC92E3A298}" presName="iconBgRect" presStyleLbl="bgShp" presStyleIdx="2" presStyleCnt="4"/>
      <dgm:spPr/>
    </dgm:pt>
    <dgm:pt modelId="{7F8F2CA2-43A3-4827-A6BD-85F07BC2720B}" type="pres">
      <dgm:prSet presAssocID="{FF43FDA6-063F-4699-99F1-7BEC92E3A2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B9CBCA7-AA6D-452B-BEB8-1A8554DF060D}" type="pres">
      <dgm:prSet presAssocID="{FF43FDA6-063F-4699-99F1-7BEC92E3A298}" presName="spaceRect" presStyleCnt="0"/>
      <dgm:spPr/>
    </dgm:pt>
    <dgm:pt modelId="{6DADD822-7D04-46E8-A2B7-98F49033C267}" type="pres">
      <dgm:prSet presAssocID="{FF43FDA6-063F-4699-99F1-7BEC92E3A298}" presName="textRect" presStyleLbl="revTx" presStyleIdx="2" presStyleCnt="4">
        <dgm:presLayoutVars>
          <dgm:chMax val="1"/>
          <dgm:chPref val="1"/>
        </dgm:presLayoutVars>
      </dgm:prSet>
      <dgm:spPr/>
    </dgm:pt>
    <dgm:pt modelId="{453A9F21-79F2-481D-BE09-0A815C511EE5}" type="pres">
      <dgm:prSet presAssocID="{5641B8C1-ADA5-44DA-BAD2-6FF175D5561F}" presName="sibTrans" presStyleCnt="0"/>
      <dgm:spPr/>
    </dgm:pt>
    <dgm:pt modelId="{B9F645FC-4D44-437C-A3EE-93141F01F452}" type="pres">
      <dgm:prSet presAssocID="{FAEC714A-AAFD-43BC-8314-CBCE2E858CA5}" presName="compNode" presStyleCnt="0"/>
      <dgm:spPr/>
    </dgm:pt>
    <dgm:pt modelId="{8954E718-0811-4CD3-9BB5-9862D8E9CC19}" type="pres">
      <dgm:prSet presAssocID="{FAEC714A-AAFD-43BC-8314-CBCE2E858CA5}" presName="iconBgRect" presStyleLbl="bgShp" presStyleIdx="3" presStyleCnt="4"/>
      <dgm:spPr/>
    </dgm:pt>
    <dgm:pt modelId="{958696CC-6703-4B70-80D1-37B8EE7E386A}" type="pres">
      <dgm:prSet presAssocID="{FAEC714A-AAFD-43BC-8314-CBCE2E858C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36C5BC-922A-42E6-9023-6DC8DAC918FF}" type="pres">
      <dgm:prSet presAssocID="{FAEC714A-AAFD-43BC-8314-CBCE2E858CA5}" presName="spaceRect" presStyleCnt="0"/>
      <dgm:spPr/>
    </dgm:pt>
    <dgm:pt modelId="{5AEFB1B7-7721-457C-8052-433787E8E167}" type="pres">
      <dgm:prSet presAssocID="{FAEC714A-AAFD-43BC-8314-CBCE2E858C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0C210B-4AAD-4AFB-8297-728CAB5FF416}" srcId="{71F8204F-6096-45F3-A438-6DE43EA08ACD}" destId="{FAEC714A-AAFD-43BC-8314-CBCE2E858CA5}" srcOrd="3" destOrd="0" parTransId="{CBF55E0E-68E5-4F26-94AA-1F62599B7AE2}" sibTransId="{E2EADC37-7E47-40F5-8469-A307462F98AE}"/>
    <dgm:cxn modelId="{2BC9F61D-0504-4791-AF11-DD161F36B6E7}" srcId="{71F8204F-6096-45F3-A438-6DE43EA08ACD}" destId="{90F1F0AF-374D-490D-9B03-2855C1C49A37}" srcOrd="1" destOrd="0" parTransId="{0B018363-83E9-4651-8EDD-EF56E5F7EB1B}" sibTransId="{D0F84023-1CC7-48D7-ACAF-D0BD8E7448A1}"/>
    <dgm:cxn modelId="{6AA87820-60D1-4C57-BA59-BA5C9F1AB69B}" type="presOf" srcId="{71F8204F-6096-45F3-A438-6DE43EA08ACD}" destId="{CDDCDFE2-874A-4E9D-B7DE-DC2389A56048}" srcOrd="0" destOrd="0" presId="urn:microsoft.com/office/officeart/2018/5/layout/IconCircleLabelList"/>
    <dgm:cxn modelId="{5EE80358-A0E8-4F69-B434-C9E8D8AF2B59}" srcId="{71F8204F-6096-45F3-A438-6DE43EA08ACD}" destId="{FF43FDA6-063F-4699-99F1-7BEC92E3A298}" srcOrd="2" destOrd="0" parTransId="{8ADF0A0B-9EA9-44AB-94ED-C95325233132}" sibTransId="{5641B8C1-ADA5-44DA-BAD2-6FF175D5561F}"/>
    <dgm:cxn modelId="{2C25C87C-8BFA-42D8-A710-391F53CB65EE}" type="presOf" srcId="{FF43FDA6-063F-4699-99F1-7BEC92E3A298}" destId="{6DADD822-7D04-46E8-A2B7-98F49033C267}" srcOrd="0" destOrd="0" presId="urn:microsoft.com/office/officeart/2018/5/layout/IconCircleLabelList"/>
    <dgm:cxn modelId="{37B90A90-4BCC-480E-881F-DA18F192EAE4}" srcId="{71F8204F-6096-45F3-A438-6DE43EA08ACD}" destId="{BBDD6F66-4D86-419D-A129-B463EA13D372}" srcOrd="0" destOrd="0" parTransId="{88847A86-CCDC-4B96-91AC-833F9916481D}" sibTransId="{98A890B1-6B84-44E1-826F-E22A2C9BBCD5}"/>
    <dgm:cxn modelId="{81A27A93-DD0D-488A-993F-13B6E6D6AC9C}" type="presOf" srcId="{FAEC714A-AAFD-43BC-8314-CBCE2E858CA5}" destId="{5AEFB1B7-7721-457C-8052-433787E8E167}" srcOrd="0" destOrd="0" presId="urn:microsoft.com/office/officeart/2018/5/layout/IconCircleLabelList"/>
    <dgm:cxn modelId="{DEB5C3BD-4975-4277-B430-67CC58840A41}" type="presOf" srcId="{BBDD6F66-4D86-419D-A129-B463EA13D372}" destId="{4A69B0DB-ADDE-4F9A-BB39-14A3EB8C2134}" srcOrd="0" destOrd="0" presId="urn:microsoft.com/office/officeart/2018/5/layout/IconCircleLabelList"/>
    <dgm:cxn modelId="{8FB9B9DA-478D-4A02-852B-9CAB5066E31C}" type="presOf" srcId="{90F1F0AF-374D-490D-9B03-2855C1C49A37}" destId="{DFF6460B-4E11-4722-9DD2-33724ECA48B2}" srcOrd="0" destOrd="0" presId="urn:microsoft.com/office/officeart/2018/5/layout/IconCircleLabelList"/>
    <dgm:cxn modelId="{D708E677-02EE-4D84-B2EE-309073F6F378}" type="presParOf" srcId="{CDDCDFE2-874A-4E9D-B7DE-DC2389A56048}" destId="{66C82D4C-CB68-48DC-86D8-FEE15403BCF7}" srcOrd="0" destOrd="0" presId="urn:microsoft.com/office/officeart/2018/5/layout/IconCircleLabelList"/>
    <dgm:cxn modelId="{5EBBF5E7-0514-4402-8D94-CCADB5EDC098}" type="presParOf" srcId="{66C82D4C-CB68-48DC-86D8-FEE15403BCF7}" destId="{AF5CE3A3-A772-4F3A-8452-795784BD7B8A}" srcOrd="0" destOrd="0" presId="urn:microsoft.com/office/officeart/2018/5/layout/IconCircleLabelList"/>
    <dgm:cxn modelId="{80694DED-9C02-4CC8-B7CC-064CB5F46156}" type="presParOf" srcId="{66C82D4C-CB68-48DC-86D8-FEE15403BCF7}" destId="{2C2DD207-84EC-468B-80F6-9D55437ABA4F}" srcOrd="1" destOrd="0" presId="urn:microsoft.com/office/officeart/2018/5/layout/IconCircleLabelList"/>
    <dgm:cxn modelId="{C97885DB-72DC-480F-8BCB-C6A98F52B3A1}" type="presParOf" srcId="{66C82D4C-CB68-48DC-86D8-FEE15403BCF7}" destId="{DE0EC937-9799-4261-9B5E-A9E7986E5B00}" srcOrd="2" destOrd="0" presId="urn:microsoft.com/office/officeart/2018/5/layout/IconCircleLabelList"/>
    <dgm:cxn modelId="{526354B3-26CB-44A2-873D-9BFCAAA1EC5F}" type="presParOf" srcId="{66C82D4C-CB68-48DC-86D8-FEE15403BCF7}" destId="{4A69B0DB-ADDE-4F9A-BB39-14A3EB8C2134}" srcOrd="3" destOrd="0" presId="urn:microsoft.com/office/officeart/2018/5/layout/IconCircleLabelList"/>
    <dgm:cxn modelId="{6B741745-A57F-45F0-B6F3-ACAF59B14DD5}" type="presParOf" srcId="{CDDCDFE2-874A-4E9D-B7DE-DC2389A56048}" destId="{D51E6EE7-4D62-4E75-BE64-F5C72D18CC68}" srcOrd="1" destOrd="0" presId="urn:microsoft.com/office/officeart/2018/5/layout/IconCircleLabelList"/>
    <dgm:cxn modelId="{8E2AE72C-86B9-42DF-B6C6-CA107B3DA0C7}" type="presParOf" srcId="{CDDCDFE2-874A-4E9D-B7DE-DC2389A56048}" destId="{5711FF5C-928C-4B2F-9BF0-D462F88E82A1}" srcOrd="2" destOrd="0" presId="urn:microsoft.com/office/officeart/2018/5/layout/IconCircleLabelList"/>
    <dgm:cxn modelId="{28BFBE74-7956-437F-9044-D6D72AE558B7}" type="presParOf" srcId="{5711FF5C-928C-4B2F-9BF0-D462F88E82A1}" destId="{2F3A33D8-D1ED-402A-89AC-C833A7D8B67C}" srcOrd="0" destOrd="0" presId="urn:microsoft.com/office/officeart/2018/5/layout/IconCircleLabelList"/>
    <dgm:cxn modelId="{0EE6D735-EA2B-4345-8DB9-A1B23315F086}" type="presParOf" srcId="{5711FF5C-928C-4B2F-9BF0-D462F88E82A1}" destId="{9BB67172-2631-4266-ABE8-C36117E7B0ED}" srcOrd="1" destOrd="0" presId="urn:microsoft.com/office/officeart/2018/5/layout/IconCircleLabelList"/>
    <dgm:cxn modelId="{39D4B6A3-F14B-46BC-B309-40712B73FED5}" type="presParOf" srcId="{5711FF5C-928C-4B2F-9BF0-D462F88E82A1}" destId="{1C7F5998-BC10-4A29-8A73-0F2E921AD5A3}" srcOrd="2" destOrd="0" presId="urn:microsoft.com/office/officeart/2018/5/layout/IconCircleLabelList"/>
    <dgm:cxn modelId="{42F12F9F-352E-4ABB-8345-471ACA566FAC}" type="presParOf" srcId="{5711FF5C-928C-4B2F-9BF0-D462F88E82A1}" destId="{DFF6460B-4E11-4722-9DD2-33724ECA48B2}" srcOrd="3" destOrd="0" presId="urn:microsoft.com/office/officeart/2018/5/layout/IconCircleLabelList"/>
    <dgm:cxn modelId="{7128F930-77A5-4D2D-BB35-5BBCA29C6BF9}" type="presParOf" srcId="{CDDCDFE2-874A-4E9D-B7DE-DC2389A56048}" destId="{A57C5817-2B2A-47F9-9E57-940A4EB21B5E}" srcOrd="3" destOrd="0" presId="urn:microsoft.com/office/officeart/2018/5/layout/IconCircleLabelList"/>
    <dgm:cxn modelId="{DDF7445A-205E-4E37-A613-260E8A35B674}" type="presParOf" srcId="{CDDCDFE2-874A-4E9D-B7DE-DC2389A56048}" destId="{01000768-1384-4DC7-AB65-AF90DBD3A785}" srcOrd="4" destOrd="0" presId="urn:microsoft.com/office/officeart/2018/5/layout/IconCircleLabelList"/>
    <dgm:cxn modelId="{D9583B87-57C0-4DB5-9B4B-3F0190137CB9}" type="presParOf" srcId="{01000768-1384-4DC7-AB65-AF90DBD3A785}" destId="{2E4086AB-1020-4357-9483-0980EB3B5337}" srcOrd="0" destOrd="0" presId="urn:microsoft.com/office/officeart/2018/5/layout/IconCircleLabelList"/>
    <dgm:cxn modelId="{0FE73F13-7F55-43DE-9C13-CDE436D28AC0}" type="presParOf" srcId="{01000768-1384-4DC7-AB65-AF90DBD3A785}" destId="{7F8F2CA2-43A3-4827-A6BD-85F07BC2720B}" srcOrd="1" destOrd="0" presId="urn:microsoft.com/office/officeart/2018/5/layout/IconCircleLabelList"/>
    <dgm:cxn modelId="{1841FE61-A076-4D46-A7F3-01F46557ECB4}" type="presParOf" srcId="{01000768-1384-4DC7-AB65-AF90DBD3A785}" destId="{0B9CBCA7-AA6D-452B-BEB8-1A8554DF060D}" srcOrd="2" destOrd="0" presId="urn:microsoft.com/office/officeart/2018/5/layout/IconCircleLabelList"/>
    <dgm:cxn modelId="{F4C4904C-AD29-41FF-ADBA-E2D50E7F6698}" type="presParOf" srcId="{01000768-1384-4DC7-AB65-AF90DBD3A785}" destId="{6DADD822-7D04-46E8-A2B7-98F49033C267}" srcOrd="3" destOrd="0" presId="urn:microsoft.com/office/officeart/2018/5/layout/IconCircleLabelList"/>
    <dgm:cxn modelId="{BC401AC0-D90A-4D7E-8252-9BBFEFEA29BE}" type="presParOf" srcId="{CDDCDFE2-874A-4E9D-B7DE-DC2389A56048}" destId="{453A9F21-79F2-481D-BE09-0A815C511EE5}" srcOrd="5" destOrd="0" presId="urn:microsoft.com/office/officeart/2018/5/layout/IconCircleLabelList"/>
    <dgm:cxn modelId="{D2BEE328-B429-4CF0-BA55-D1DBF518023D}" type="presParOf" srcId="{CDDCDFE2-874A-4E9D-B7DE-DC2389A56048}" destId="{B9F645FC-4D44-437C-A3EE-93141F01F452}" srcOrd="6" destOrd="0" presId="urn:microsoft.com/office/officeart/2018/5/layout/IconCircleLabelList"/>
    <dgm:cxn modelId="{0C4F89FF-146C-470F-93CE-A188A53D3136}" type="presParOf" srcId="{B9F645FC-4D44-437C-A3EE-93141F01F452}" destId="{8954E718-0811-4CD3-9BB5-9862D8E9CC19}" srcOrd="0" destOrd="0" presId="urn:microsoft.com/office/officeart/2018/5/layout/IconCircleLabelList"/>
    <dgm:cxn modelId="{28C71B1A-FA5B-4DF0-8FAC-F48077607F48}" type="presParOf" srcId="{B9F645FC-4D44-437C-A3EE-93141F01F452}" destId="{958696CC-6703-4B70-80D1-37B8EE7E386A}" srcOrd="1" destOrd="0" presId="urn:microsoft.com/office/officeart/2018/5/layout/IconCircleLabelList"/>
    <dgm:cxn modelId="{11B7BFCE-EC3F-417D-B557-4CA38C8C136F}" type="presParOf" srcId="{B9F645FC-4D44-437C-A3EE-93141F01F452}" destId="{5A36C5BC-922A-42E6-9023-6DC8DAC918FF}" srcOrd="2" destOrd="0" presId="urn:microsoft.com/office/officeart/2018/5/layout/IconCircleLabelList"/>
    <dgm:cxn modelId="{851A38EB-C50C-4CA8-8EBA-6C00B3F64EED}" type="presParOf" srcId="{B9F645FC-4D44-437C-A3EE-93141F01F452}" destId="{5AEFB1B7-7721-457C-8052-433787E8E1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4C973-DFC6-44BD-A5F6-737B45CF91CB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55317F-56CC-49E3-A944-0A640E6E2057}">
      <dgm:prSet/>
      <dgm:spPr/>
      <dgm:t>
        <a:bodyPr/>
        <a:lstStyle/>
        <a:p>
          <a:r>
            <a:rPr kumimoji="1" lang="en-US" dirty="0"/>
            <a:t>Should</a:t>
          </a:r>
          <a:r>
            <a:rPr kumimoji="1" lang="ja-JP" dirty="0"/>
            <a:t> </a:t>
          </a:r>
          <a:r>
            <a:rPr kumimoji="1" lang="en-US" dirty="0"/>
            <a:t>we</a:t>
          </a:r>
          <a:r>
            <a:rPr kumimoji="1" lang="ja-JP" dirty="0"/>
            <a:t> </a:t>
          </a:r>
          <a:r>
            <a:rPr kumimoji="1" lang="en-US" dirty="0"/>
            <a:t>have</a:t>
          </a:r>
          <a:r>
            <a:rPr kumimoji="1" lang="ja-JP" dirty="0"/>
            <a:t> </a:t>
          </a:r>
          <a:r>
            <a:rPr kumimoji="1" lang="en-US" dirty="0"/>
            <a:t>deeper</a:t>
          </a:r>
          <a:r>
            <a:rPr kumimoji="1" lang="ja-JP" dirty="0"/>
            <a:t> </a:t>
          </a:r>
          <a:r>
            <a:rPr kumimoji="1" lang="en-US" dirty="0"/>
            <a:t>strategic</a:t>
          </a:r>
          <a:r>
            <a:rPr kumimoji="1" lang="ja-JP" dirty="0"/>
            <a:t> </a:t>
          </a:r>
          <a:r>
            <a:rPr kumimoji="1" lang="en-US" dirty="0"/>
            <a:t>relationship with Sony or Acer ?  </a:t>
          </a:r>
          <a:endParaRPr lang="en-US" dirty="0"/>
        </a:p>
      </dgm:t>
    </dgm:pt>
    <dgm:pt modelId="{41450A1A-CB46-4837-A0DF-608924A97CE3}" type="parTrans" cxnId="{92752151-E426-4565-B570-4D0740D54E42}">
      <dgm:prSet/>
      <dgm:spPr/>
      <dgm:t>
        <a:bodyPr/>
        <a:lstStyle/>
        <a:p>
          <a:endParaRPr lang="en-US"/>
        </a:p>
      </dgm:t>
    </dgm:pt>
    <dgm:pt modelId="{DD47A5C1-46D6-4B61-9758-2F5B72B904AF}" type="sibTrans" cxnId="{92752151-E426-4565-B570-4D0740D54E42}">
      <dgm:prSet/>
      <dgm:spPr/>
      <dgm:t>
        <a:bodyPr/>
        <a:lstStyle/>
        <a:p>
          <a:endParaRPr lang="en-US"/>
        </a:p>
      </dgm:t>
    </dgm:pt>
    <dgm:pt modelId="{4906E6D2-5F52-48E6-90AE-C2E2FF658FCA}">
      <dgm:prSet/>
      <dgm:spPr/>
      <dgm:t>
        <a:bodyPr/>
        <a:lstStyle/>
        <a:p>
          <a:r>
            <a:rPr kumimoji="1" lang="en-US" dirty="0"/>
            <a:t>Sony</a:t>
          </a:r>
          <a:endParaRPr lang="en-US" dirty="0"/>
        </a:p>
      </dgm:t>
    </dgm:pt>
    <dgm:pt modelId="{A838C77B-B7BF-4B71-B5C9-934A0B71286E}" type="parTrans" cxnId="{69206D99-7C80-442D-8721-FC675CB2DFAA}">
      <dgm:prSet/>
      <dgm:spPr/>
      <dgm:t>
        <a:bodyPr/>
        <a:lstStyle/>
        <a:p>
          <a:endParaRPr lang="en-US"/>
        </a:p>
      </dgm:t>
    </dgm:pt>
    <dgm:pt modelId="{2FBA1648-4FB4-4044-BDD7-BE6D4A3A51F7}" type="sibTrans" cxnId="{69206D99-7C80-442D-8721-FC675CB2DFAA}">
      <dgm:prSet/>
      <dgm:spPr/>
      <dgm:t>
        <a:bodyPr/>
        <a:lstStyle/>
        <a:p>
          <a:endParaRPr lang="en-US"/>
        </a:p>
      </dgm:t>
    </dgm:pt>
    <dgm:pt modelId="{4DC1DDE6-EFF4-4BFB-86E8-7F49003E517C}" type="pres">
      <dgm:prSet presAssocID="{A1B4C973-DFC6-44BD-A5F6-737B45CF91CB}" presName="Name0" presStyleCnt="0">
        <dgm:presLayoutVars>
          <dgm:dir/>
          <dgm:animLvl val="lvl"/>
          <dgm:resizeHandles val="exact"/>
        </dgm:presLayoutVars>
      </dgm:prSet>
      <dgm:spPr/>
    </dgm:pt>
    <dgm:pt modelId="{D5D341E2-3360-415F-A56D-CAAFE3ACAC23}" type="pres">
      <dgm:prSet presAssocID="{4906E6D2-5F52-48E6-90AE-C2E2FF658FCA}" presName="boxAndChildren" presStyleCnt="0"/>
      <dgm:spPr/>
    </dgm:pt>
    <dgm:pt modelId="{AFCA733D-80CD-475E-A11B-1CF557D35E1E}" type="pres">
      <dgm:prSet presAssocID="{4906E6D2-5F52-48E6-90AE-C2E2FF658FCA}" presName="parentTextBox" presStyleLbl="node1" presStyleIdx="0" presStyleCnt="2"/>
      <dgm:spPr/>
    </dgm:pt>
    <dgm:pt modelId="{0EE41630-4F56-4B52-8573-ACF415285C57}" type="pres">
      <dgm:prSet presAssocID="{DD47A5C1-46D6-4B61-9758-2F5B72B904AF}" presName="sp" presStyleCnt="0"/>
      <dgm:spPr/>
    </dgm:pt>
    <dgm:pt modelId="{9982E580-21AB-4AF6-B0B3-6D267447D667}" type="pres">
      <dgm:prSet presAssocID="{5755317F-56CC-49E3-A944-0A640E6E2057}" presName="arrowAndChildren" presStyleCnt="0"/>
      <dgm:spPr/>
    </dgm:pt>
    <dgm:pt modelId="{03C4455D-BC1C-47CC-8B7B-AD5E84FE0931}" type="pres">
      <dgm:prSet presAssocID="{5755317F-56CC-49E3-A944-0A640E6E2057}" presName="parentTextArrow" presStyleLbl="node1" presStyleIdx="1" presStyleCnt="2"/>
      <dgm:spPr/>
    </dgm:pt>
  </dgm:ptLst>
  <dgm:cxnLst>
    <dgm:cxn modelId="{801BE006-2A5A-427D-8A45-3B78A6972EE5}" type="presOf" srcId="{A1B4C973-DFC6-44BD-A5F6-737B45CF91CB}" destId="{4DC1DDE6-EFF4-4BFB-86E8-7F49003E517C}" srcOrd="0" destOrd="0" presId="urn:microsoft.com/office/officeart/2005/8/layout/process4"/>
    <dgm:cxn modelId="{707E7B30-3731-473C-9195-2F6CB033EB87}" type="presOf" srcId="{4906E6D2-5F52-48E6-90AE-C2E2FF658FCA}" destId="{AFCA733D-80CD-475E-A11B-1CF557D35E1E}" srcOrd="0" destOrd="0" presId="urn:microsoft.com/office/officeart/2005/8/layout/process4"/>
    <dgm:cxn modelId="{1AA6EE6E-E8F2-46D2-A6FF-4176A21DA86E}" type="presOf" srcId="{5755317F-56CC-49E3-A944-0A640E6E2057}" destId="{03C4455D-BC1C-47CC-8B7B-AD5E84FE0931}" srcOrd="0" destOrd="0" presId="urn:microsoft.com/office/officeart/2005/8/layout/process4"/>
    <dgm:cxn modelId="{92752151-E426-4565-B570-4D0740D54E42}" srcId="{A1B4C973-DFC6-44BD-A5F6-737B45CF91CB}" destId="{5755317F-56CC-49E3-A944-0A640E6E2057}" srcOrd="0" destOrd="0" parTransId="{41450A1A-CB46-4837-A0DF-608924A97CE3}" sibTransId="{DD47A5C1-46D6-4B61-9758-2F5B72B904AF}"/>
    <dgm:cxn modelId="{69206D99-7C80-442D-8721-FC675CB2DFAA}" srcId="{A1B4C973-DFC6-44BD-A5F6-737B45CF91CB}" destId="{4906E6D2-5F52-48E6-90AE-C2E2FF658FCA}" srcOrd="1" destOrd="0" parTransId="{A838C77B-B7BF-4B71-B5C9-934A0B71286E}" sibTransId="{2FBA1648-4FB4-4044-BDD7-BE6D4A3A51F7}"/>
    <dgm:cxn modelId="{F38CA4DB-5CBC-4464-94D9-77E0955327B7}" type="presParOf" srcId="{4DC1DDE6-EFF4-4BFB-86E8-7F49003E517C}" destId="{D5D341E2-3360-415F-A56D-CAAFE3ACAC23}" srcOrd="0" destOrd="0" presId="urn:microsoft.com/office/officeart/2005/8/layout/process4"/>
    <dgm:cxn modelId="{0E00530F-D371-4796-A548-639A81D7385B}" type="presParOf" srcId="{D5D341E2-3360-415F-A56D-CAAFE3ACAC23}" destId="{AFCA733D-80CD-475E-A11B-1CF557D35E1E}" srcOrd="0" destOrd="0" presId="urn:microsoft.com/office/officeart/2005/8/layout/process4"/>
    <dgm:cxn modelId="{10C77877-602E-4807-A503-DB8B0DFB6367}" type="presParOf" srcId="{4DC1DDE6-EFF4-4BFB-86E8-7F49003E517C}" destId="{0EE41630-4F56-4B52-8573-ACF415285C57}" srcOrd="1" destOrd="0" presId="urn:microsoft.com/office/officeart/2005/8/layout/process4"/>
    <dgm:cxn modelId="{BDC72DE8-CA78-4B86-BF69-165445E7F42B}" type="presParOf" srcId="{4DC1DDE6-EFF4-4BFB-86E8-7F49003E517C}" destId="{9982E580-21AB-4AF6-B0B3-6D267447D667}" srcOrd="2" destOrd="0" presId="urn:microsoft.com/office/officeart/2005/8/layout/process4"/>
    <dgm:cxn modelId="{8B4E8C98-1E47-486E-903F-4D7771C9E999}" type="presParOf" srcId="{9982E580-21AB-4AF6-B0B3-6D267447D667}" destId="{03C4455D-BC1C-47CC-8B7B-AD5E84FE09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F196EB-94A8-426E-81F4-BE5BC39E47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B53AC-6A0C-4B7F-AA4C-4D9D57D4D564}">
      <dgm:prSet/>
      <dgm:spPr/>
      <dgm:t>
        <a:bodyPr/>
        <a:lstStyle/>
        <a:p>
          <a:r>
            <a:rPr kumimoji="1" lang="en-US" dirty="0"/>
            <a:t>Gaining the insight into companies by analyzing the data set.</a:t>
          </a:r>
          <a:endParaRPr lang="en-US" dirty="0"/>
        </a:p>
      </dgm:t>
    </dgm:pt>
    <dgm:pt modelId="{455D16A5-01E6-4432-A80E-E6061D2BC59D}" type="parTrans" cxnId="{A4844855-79CA-4B33-A439-897052D70EFD}">
      <dgm:prSet/>
      <dgm:spPr/>
      <dgm:t>
        <a:bodyPr/>
        <a:lstStyle/>
        <a:p>
          <a:endParaRPr lang="en-US"/>
        </a:p>
      </dgm:t>
    </dgm:pt>
    <dgm:pt modelId="{530C1693-DBB0-40A5-9E5C-5461ACCF3D90}" type="sibTrans" cxnId="{A4844855-79CA-4B33-A439-897052D70EFD}">
      <dgm:prSet/>
      <dgm:spPr/>
      <dgm:t>
        <a:bodyPr/>
        <a:lstStyle/>
        <a:p>
          <a:endParaRPr lang="en-US"/>
        </a:p>
      </dgm:t>
    </dgm:pt>
    <dgm:pt modelId="{C2334666-7D2C-4443-B39C-D908B995D985}">
      <dgm:prSet/>
      <dgm:spPr/>
      <dgm:t>
        <a:bodyPr/>
        <a:lstStyle/>
        <a:p>
          <a:r>
            <a:rPr lang="en-US" dirty="0"/>
            <a:t>Deciding the place to open new stores based on the information of customers and regions.</a:t>
          </a:r>
        </a:p>
      </dgm:t>
    </dgm:pt>
    <dgm:pt modelId="{7C62DC6E-9380-4F19-8D2B-4DB4796502B5}" type="parTrans" cxnId="{16B086D5-D5AC-4D3A-B5F5-08CAF6EAB4D9}">
      <dgm:prSet/>
      <dgm:spPr/>
      <dgm:t>
        <a:bodyPr/>
        <a:lstStyle/>
        <a:p>
          <a:endParaRPr lang="en-US"/>
        </a:p>
      </dgm:t>
    </dgm:pt>
    <dgm:pt modelId="{CCA37A41-7956-43A7-8100-EC1A41739FE9}" type="sibTrans" cxnId="{16B086D5-D5AC-4D3A-B5F5-08CAF6EAB4D9}">
      <dgm:prSet/>
      <dgm:spPr/>
      <dgm:t>
        <a:bodyPr/>
        <a:lstStyle/>
        <a:p>
          <a:endParaRPr lang="en-US"/>
        </a:p>
      </dgm:t>
    </dgm:pt>
    <dgm:pt modelId="{1597A715-79C3-4473-B5DE-B40EB47FB001}">
      <dgm:prSet/>
      <dgm:spPr/>
      <dgm:t>
        <a:bodyPr/>
        <a:lstStyle/>
        <a:p>
          <a:r>
            <a:rPr lang="en-US" dirty="0"/>
            <a:t>Making an advertisement by conducting Market basket analysis</a:t>
          </a:r>
        </a:p>
      </dgm:t>
    </dgm:pt>
    <dgm:pt modelId="{12DD6352-65CF-47A2-A752-85C4508EE028}" type="parTrans" cxnId="{AFF95731-3DD7-49A2-87D2-1F959FA0D528}">
      <dgm:prSet/>
      <dgm:spPr/>
      <dgm:t>
        <a:bodyPr/>
        <a:lstStyle/>
        <a:p>
          <a:endParaRPr lang="en-US"/>
        </a:p>
      </dgm:t>
    </dgm:pt>
    <dgm:pt modelId="{2B1FE526-1435-4887-AA2A-33D04286CC5E}" type="sibTrans" cxnId="{AFF95731-3DD7-49A2-87D2-1F959FA0D528}">
      <dgm:prSet/>
      <dgm:spPr/>
      <dgm:t>
        <a:bodyPr/>
        <a:lstStyle/>
        <a:p>
          <a:endParaRPr lang="en-US"/>
        </a:p>
      </dgm:t>
    </dgm:pt>
    <dgm:pt modelId="{5E30DB40-8614-4771-B415-E6689116620B}" type="pres">
      <dgm:prSet presAssocID="{0EF196EB-94A8-426E-81F4-BE5BC39E47AC}" presName="root" presStyleCnt="0">
        <dgm:presLayoutVars>
          <dgm:dir/>
          <dgm:resizeHandles val="exact"/>
        </dgm:presLayoutVars>
      </dgm:prSet>
      <dgm:spPr/>
    </dgm:pt>
    <dgm:pt modelId="{46078315-1C74-45BD-A2B6-69F23D528313}" type="pres">
      <dgm:prSet presAssocID="{5C5B53AC-6A0C-4B7F-AA4C-4D9D57D4D564}" presName="compNode" presStyleCnt="0"/>
      <dgm:spPr/>
    </dgm:pt>
    <dgm:pt modelId="{E339A752-CCBB-4157-BD1F-8F7082B74977}" type="pres">
      <dgm:prSet presAssocID="{5C5B53AC-6A0C-4B7F-AA4C-4D9D57D4D564}" presName="bgRect" presStyleLbl="bgShp" presStyleIdx="0" presStyleCnt="3"/>
      <dgm:spPr/>
    </dgm:pt>
    <dgm:pt modelId="{A58C72D8-7714-4237-AB83-6FD65C43A1E2}" type="pres">
      <dgm:prSet presAssocID="{5C5B53AC-6A0C-4B7F-AA4C-4D9D57D4D5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F345A97-E4D7-44B5-B272-A9D47BD6779D}" type="pres">
      <dgm:prSet presAssocID="{5C5B53AC-6A0C-4B7F-AA4C-4D9D57D4D564}" presName="spaceRect" presStyleCnt="0"/>
      <dgm:spPr/>
    </dgm:pt>
    <dgm:pt modelId="{8107177A-9963-4A18-B163-C1F5799CC51B}" type="pres">
      <dgm:prSet presAssocID="{5C5B53AC-6A0C-4B7F-AA4C-4D9D57D4D564}" presName="parTx" presStyleLbl="revTx" presStyleIdx="0" presStyleCnt="3">
        <dgm:presLayoutVars>
          <dgm:chMax val="0"/>
          <dgm:chPref val="0"/>
        </dgm:presLayoutVars>
      </dgm:prSet>
      <dgm:spPr/>
    </dgm:pt>
    <dgm:pt modelId="{5CF02A69-4427-44C5-87D4-3EFFED0CFF9E}" type="pres">
      <dgm:prSet presAssocID="{530C1693-DBB0-40A5-9E5C-5461ACCF3D90}" presName="sibTrans" presStyleCnt="0"/>
      <dgm:spPr/>
    </dgm:pt>
    <dgm:pt modelId="{B4F78136-FDB9-491D-9C1F-93DB4FB6AB8B}" type="pres">
      <dgm:prSet presAssocID="{C2334666-7D2C-4443-B39C-D908B995D985}" presName="compNode" presStyleCnt="0"/>
      <dgm:spPr/>
    </dgm:pt>
    <dgm:pt modelId="{DBF40D6B-2F73-4D53-835F-42C5881778BD}" type="pres">
      <dgm:prSet presAssocID="{C2334666-7D2C-4443-B39C-D908B995D985}" presName="bgRect" presStyleLbl="bgShp" presStyleIdx="1" presStyleCnt="3"/>
      <dgm:spPr/>
    </dgm:pt>
    <dgm:pt modelId="{48796AA2-0DB7-4C7D-ACFF-3443206A1BEF}" type="pres">
      <dgm:prSet presAssocID="{C2334666-7D2C-4443-B39C-D908B995D9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0BB239D-F548-41D1-9AC6-E378A364221C}" type="pres">
      <dgm:prSet presAssocID="{C2334666-7D2C-4443-B39C-D908B995D985}" presName="spaceRect" presStyleCnt="0"/>
      <dgm:spPr/>
    </dgm:pt>
    <dgm:pt modelId="{8E94379D-4F26-4B42-BCE6-96059174B204}" type="pres">
      <dgm:prSet presAssocID="{C2334666-7D2C-4443-B39C-D908B995D985}" presName="parTx" presStyleLbl="revTx" presStyleIdx="1" presStyleCnt="3">
        <dgm:presLayoutVars>
          <dgm:chMax val="0"/>
          <dgm:chPref val="0"/>
        </dgm:presLayoutVars>
      </dgm:prSet>
      <dgm:spPr/>
    </dgm:pt>
    <dgm:pt modelId="{3BB65F47-A1D2-4AE5-8A4E-8CF559E88F18}" type="pres">
      <dgm:prSet presAssocID="{CCA37A41-7956-43A7-8100-EC1A41739FE9}" presName="sibTrans" presStyleCnt="0"/>
      <dgm:spPr/>
    </dgm:pt>
    <dgm:pt modelId="{39C698EE-85EE-407B-9D35-D26AECFAE228}" type="pres">
      <dgm:prSet presAssocID="{1597A715-79C3-4473-B5DE-B40EB47FB001}" presName="compNode" presStyleCnt="0"/>
      <dgm:spPr/>
    </dgm:pt>
    <dgm:pt modelId="{3E9F2456-FF37-4505-8276-26B06DF09596}" type="pres">
      <dgm:prSet presAssocID="{1597A715-79C3-4473-B5DE-B40EB47FB001}" presName="bgRect" presStyleLbl="bgShp" presStyleIdx="2" presStyleCnt="3"/>
      <dgm:spPr/>
    </dgm:pt>
    <dgm:pt modelId="{DFD712A5-F51E-4829-BD77-310DBDE79A69}" type="pres">
      <dgm:prSet presAssocID="{1597A715-79C3-4473-B5DE-B40EB47FB0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17D924D-1772-4B2E-ACFF-602A11B6F971}" type="pres">
      <dgm:prSet presAssocID="{1597A715-79C3-4473-B5DE-B40EB47FB001}" presName="spaceRect" presStyleCnt="0"/>
      <dgm:spPr/>
    </dgm:pt>
    <dgm:pt modelId="{DC5F55A3-4237-451E-A325-FF7E618D1010}" type="pres">
      <dgm:prSet presAssocID="{1597A715-79C3-4473-B5DE-B40EB47FB0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30440E-DD9C-4ABA-B211-E280712167CB}" type="presOf" srcId="{1597A715-79C3-4473-B5DE-B40EB47FB001}" destId="{DC5F55A3-4237-451E-A325-FF7E618D1010}" srcOrd="0" destOrd="0" presId="urn:microsoft.com/office/officeart/2018/2/layout/IconVerticalSolidList"/>
    <dgm:cxn modelId="{C635B213-2116-4EDD-A563-490457D6B148}" type="presOf" srcId="{0EF196EB-94A8-426E-81F4-BE5BC39E47AC}" destId="{5E30DB40-8614-4771-B415-E6689116620B}" srcOrd="0" destOrd="0" presId="urn:microsoft.com/office/officeart/2018/2/layout/IconVerticalSolidList"/>
    <dgm:cxn modelId="{06C73822-0F28-4FB4-A850-B6C595118AC7}" type="presOf" srcId="{5C5B53AC-6A0C-4B7F-AA4C-4D9D57D4D564}" destId="{8107177A-9963-4A18-B163-C1F5799CC51B}" srcOrd="0" destOrd="0" presId="urn:microsoft.com/office/officeart/2018/2/layout/IconVerticalSolidList"/>
    <dgm:cxn modelId="{AFF95731-3DD7-49A2-87D2-1F959FA0D528}" srcId="{0EF196EB-94A8-426E-81F4-BE5BC39E47AC}" destId="{1597A715-79C3-4473-B5DE-B40EB47FB001}" srcOrd="2" destOrd="0" parTransId="{12DD6352-65CF-47A2-A752-85C4508EE028}" sibTransId="{2B1FE526-1435-4887-AA2A-33D04286CC5E}"/>
    <dgm:cxn modelId="{A4844855-79CA-4B33-A439-897052D70EFD}" srcId="{0EF196EB-94A8-426E-81F4-BE5BC39E47AC}" destId="{5C5B53AC-6A0C-4B7F-AA4C-4D9D57D4D564}" srcOrd="0" destOrd="0" parTransId="{455D16A5-01E6-4432-A80E-E6061D2BC59D}" sibTransId="{530C1693-DBB0-40A5-9E5C-5461ACCF3D90}"/>
    <dgm:cxn modelId="{16B086D5-D5AC-4D3A-B5F5-08CAF6EAB4D9}" srcId="{0EF196EB-94A8-426E-81F4-BE5BC39E47AC}" destId="{C2334666-7D2C-4443-B39C-D908B995D985}" srcOrd="1" destOrd="0" parTransId="{7C62DC6E-9380-4F19-8D2B-4DB4796502B5}" sibTransId="{CCA37A41-7956-43A7-8100-EC1A41739FE9}"/>
    <dgm:cxn modelId="{3E2A00FA-EED5-4DB9-9005-27574B824849}" type="presOf" srcId="{C2334666-7D2C-4443-B39C-D908B995D985}" destId="{8E94379D-4F26-4B42-BCE6-96059174B204}" srcOrd="0" destOrd="0" presId="urn:microsoft.com/office/officeart/2018/2/layout/IconVerticalSolidList"/>
    <dgm:cxn modelId="{C560A22A-6CEB-43B9-8BC2-3B266BF54A6F}" type="presParOf" srcId="{5E30DB40-8614-4771-B415-E6689116620B}" destId="{46078315-1C74-45BD-A2B6-69F23D528313}" srcOrd="0" destOrd="0" presId="urn:microsoft.com/office/officeart/2018/2/layout/IconVerticalSolidList"/>
    <dgm:cxn modelId="{A54B2BFB-2FF0-4766-A932-50F5F20F01B6}" type="presParOf" srcId="{46078315-1C74-45BD-A2B6-69F23D528313}" destId="{E339A752-CCBB-4157-BD1F-8F7082B74977}" srcOrd="0" destOrd="0" presId="urn:microsoft.com/office/officeart/2018/2/layout/IconVerticalSolidList"/>
    <dgm:cxn modelId="{406D0511-A88C-46CF-A8B7-5FB8DDB22C58}" type="presParOf" srcId="{46078315-1C74-45BD-A2B6-69F23D528313}" destId="{A58C72D8-7714-4237-AB83-6FD65C43A1E2}" srcOrd="1" destOrd="0" presId="urn:microsoft.com/office/officeart/2018/2/layout/IconVerticalSolidList"/>
    <dgm:cxn modelId="{C627F57A-B89E-4040-AFF2-37B1B1B6E8BA}" type="presParOf" srcId="{46078315-1C74-45BD-A2B6-69F23D528313}" destId="{2F345A97-E4D7-44B5-B272-A9D47BD6779D}" srcOrd="2" destOrd="0" presId="urn:microsoft.com/office/officeart/2018/2/layout/IconVerticalSolidList"/>
    <dgm:cxn modelId="{4984CEE8-7FF0-48AE-9E14-364E046D3300}" type="presParOf" srcId="{46078315-1C74-45BD-A2B6-69F23D528313}" destId="{8107177A-9963-4A18-B163-C1F5799CC51B}" srcOrd="3" destOrd="0" presId="urn:microsoft.com/office/officeart/2018/2/layout/IconVerticalSolidList"/>
    <dgm:cxn modelId="{B7BD26E6-2119-4329-BC56-C371569BDA75}" type="presParOf" srcId="{5E30DB40-8614-4771-B415-E6689116620B}" destId="{5CF02A69-4427-44C5-87D4-3EFFED0CFF9E}" srcOrd="1" destOrd="0" presId="urn:microsoft.com/office/officeart/2018/2/layout/IconVerticalSolidList"/>
    <dgm:cxn modelId="{BF1B1974-B179-421F-8F27-5A63F89C2C5A}" type="presParOf" srcId="{5E30DB40-8614-4771-B415-E6689116620B}" destId="{B4F78136-FDB9-491D-9C1F-93DB4FB6AB8B}" srcOrd="2" destOrd="0" presId="urn:microsoft.com/office/officeart/2018/2/layout/IconVerticalSolidList"/>
    <dgm:cxn modelId="{840BD37A-64F4-41DF-B09A-A3B61C9FD82F}" type="presParOf" srcId="{B4F78136-FDB9-491D-9C1F-93DB4FB6AB8B}" destId="{DBF40D6B-2F73-4D53-835F-42C5881778BD}" srcOrd="0" destOrd="0" presId="urn:microsoft.com/office/officeart/2018/2/layout/IconVerticalSolidList"/>
    <dgm:cxn modelId="{65BEE9DA-4F27-4267-A9CE-EB8232E7020B}" type="presParOf" srcId="{B4F78136-FDB9-491D-9C1F-93DB4FB6AB8B}" destId="{48796AA2-0DB7-4C7D-ACFF-3443206A1BEF}" srcOrd="1" destOrd="0" presId="urn:microsoft.com/office/officeart/2018/2/layout/IconVerticalSolidList"/>
    <dgm:cxn modelId="{4848BD13-C323-404D-AD22-0A37D51FAEF2}" type="presParOf" srcId="{B4F78136-FDB9-491D-9C1F-93DB4FB6AB8B}" destId="{90BB239D-F548-41D1-9AC6-E378A364221C}" srcOrd="2" destOrd="0" presId="urn:microsoft.com/office/officeart/2018/2/layout/IconVerticalSolidList"/>
    <dgm:cxn modelId="{0A1C795E-9FCA-4A5E-B692-DC153934E9CD}" type="presParOf" srcId="{B4F78136-FDB9-491D-9C1F-93DB4FB6AB8B}" destId="{8E94379D-4F26-4B42-BCE6-96059174B204}" srcOrd="3" destOrd="0" presId="urn:microsoft.com/office/officeart/2018/2/layout/IconVerticalSolidList"/>
    <dgm:cxn modelId="{FDBA4B4F-674B-43AB-82FA-C90151E6DF18}" type="presParOf" srcId="{5E30DB40-8614-4771-B415-E6689116620B}" destId="{3BB65F47-A1D2-4AE5-8A4E-8CF559E88F18}" srcOrd="3" destOrd="0" presId="urn:microsoft.com/office/officeart/2018/2/layout/IconVerticalSolidList"/>
    <dgm:cxn modelId="{C3BBA80A-7122-419E-824A-7C5855783716}" type="presParOf" srcId="{5E30DB40-8614-4771-B415-E6689116620B}" destId="{39C698EE-85EE-407B-9D35-D26AECFAE228}" srcOrd="4" destOrd="0" presId="urn:microsoft.com/office/officeart/2018/2/layout/IconVerticalSolidList"/>
    <dgm:cxn modelId="{46DDB2D0-8D77-4E3C-A977-7FB48DEDDCC6}" type="presParOf" srcId="{39C698EE-85EE-407B-9D35-D26AECFAE228}" destId="{3E9F2456-FF37-4505-8276-26B06DF09596}" srcOrd="0" destOrd="0" presId="urn:microsoft.com/office/officeart/2018/2/layout/IconVerticalSolidList"/>
    <dgm:cxn modelId="{28B15E4F-5E3D-481C-A24D-B1EAB1A4BFA8}" type="presParOf" srcId="{39C698EE-85EE-407B-9D35-D26AECFAE228}" destId="{DFD712A5-F51E-4829-BD77-310DBDE79A69}" srcOrd="1" destOrd="0" presId="urn:microsoft.com/office/officeart/2018/2/layout/IconVerticalSolidList"/>
    <dgm:cxn modelId="{65B665F4-1DBC-4E69-A630-F76A588CC6FE}" type="presParOf" srcId="{39C698EE-85EE-407B-9D35-D26AECFAE228}" destId="{417D924D-1772-4B2E-ACFF-602A11B6F971}" srcOrd="2" destOrd="0" presId="urn:microsoft.com/office/officeart/2018/2/layout/IconVerticalSolidList"/>
    <dgm:cxn modelId="{DF82C54F-C28C-4081-82B3-D655B9B6B445}" type="presParOf" srcId="{39C698EE-85EE-407B-9D35-D26AECFAE228}" destId="{DC5F55A3-4237-451E-A325-FF7E618D10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E3A3-A772-4F3A-8452-795784BD7B8A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DD207-84EC-468B-80F6-9D55437ABA4F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9B0DB-ADDE-4F9A-BB39-14A3EB8C213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kern="1200"/>
            <a:t>What is Data analysis ?</a:t>
          </a:r>
          <a:endParaRPr lang="en-US" sz="2000" kern="1200"/>
        </a:p>
      </dsp:txBody>
      <dsp:txXfrm>
        <a:off x="569079" y="2644614"/>
        <a:ext cx="2072362" cy="720000"/>
      </dsp:txXfrm>
    </dsp:sp>
    <dsp:sp modelId="{2F3A33D8-D1ED-402A-89AC-C833A7D8B67C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67172-2631-4266-ABE8-C36117E7B0E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6460B-4E11-4722-9DD2-33724ECA48B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kern="1200"/>
            <a:t>Partnership with other companies</a:t>
          </a:r>
          <a:endParaRPr lang="en-US" sz="2000" kern="1200"/>
        </a:p>
      </dsp:txBody>
      <dsp:txXfrm>
        <a:off x="3004105" y="2644614"/>
        <a:ext cx="2072362" cy="720000"/>
      </dsp:txXfrm>
    </dsp:sp>
    <dsp:sp modelId="{2E4086AB-1020-4357-9483-0980EB3B533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F2CA2-43A3-4827-A6BD-85F07BC2720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DD822-7D04-46E8-A2B7-98F49033C267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5439131" y="2644614"/>
        <a:ext cx="2072362" cy="720000"/>
      </dsp:txXfrm>
    </dsp:sp>
    <dsp:sp modelId="{8954E718-0811-4CD3-9BB5-9862D8E9CC19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696CC-6703-4B70-80D1-37B8EE7E386A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B1B7-7721-457C-8052-433787E8E16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kern="1200"/>
            <a:t>Application</a:t>
          </a:r>
          <a:endParaRPr lang="en-US" sz="20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A733D-80CD-475E-A11B-1CF557D35E1E}">
      <dsp:nvSpPr>
        <dsp:cNvPr id="0" name=""/>
        <dsp:cNvSpPr/>
      </dsp:nvSpPr>
      <dsp:spPr>
        <a:xfrm>
          <a:off x="0" y="2626262"/>
          <a:ext cx="10515600" cy="17231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000" kern="1200" dirty="0"/>
            <a:t>Sony</a:t>
          </a:r>
          <a:endParaRPr lang="en-US" sz="4000" kern="1200" dirty="0"/>
        </a:p>
      </dsp:txBody>
      <dsp:txXfrm>
        <a:off x="0" y="2626262"/>
        <a:ext cx="10515600" cy="1723112"/>
      </dsp:txXfrm>
    </dsp:sp>
    <dsp:sp modelId="{03C4455D-BC1C-47CC-8B7B-AD5E84FE0931}">
      <dsp:nvSpPr>
        <dsp:cNvPr id="0" name=""/>
        <dsp:cNvSpPr/>
      </dsp:nvSpPr>
      <dsp:spPr>
        <a:xfrm rot="10800000">
          <a:off x="0" y="1962"/>
          <a:ext cx="10515600" cy="26501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000" kern="1200" dirty="0"/>
            <a:t>Should</a:t>
          </a:r>
          <a:r>
            <a:rPr kumimoji="1" lang="ja-JP" sz="4000" kern="1200" dirty="0"/>
            <a:t> </a:t>
          </a:r>
          <a:r>
            <a:rPr kumimoji="1" lang="en-US" sz="4000" kern="1200" dirty="0"/>
            <a:t>we</a:t>
          </a:r>
          <a:r>
            <a:rPr kumimoji="1" lang="ja-JP" sz="4000" kern="1200" dirty="0"/>
            <a:t> </a:t>
          </a:r>
          <a:r>
            <a:rPr kumimoji="1" lang="en-US" sz="4000" kern="1200" dirty="0"/>
            <a:t>have</a:t>
          </a:r>
          <a:r>
            <a:rPr kumimoji="1" lang="ja-JP" sz="4000" kern="1200" dirty="0"/>
            <a:t> </a:t>
          </a:r>
          <a:r>
            <a:rPr kumimoji="1" lang="en-US" sz="4000" kern="1200" dirty="0"/>
            <a:t>deeper</a:t>
          </a:r>
          <a:r>
            <a:rPr kumimoji="1" lang="ja-JP" sz="4000" kern="1200" dirty="0"/>
            <a:t> </a:t>
          </a:r>
          <a:r>
            <a:rPr kumimoji="1" lang="en-US" sz="4000" kern="1200" dirty="0"/>
            <a:t>strategic</a:t>
          </a:r>
          <a:r>
            <a:rPr kumimoji="1" lang="ja-JP" sz="4000" kern="1200" dirty="0"/>
            <a:t> </a:t>
          </a:r>
          <a:r>
            <a:rPr kumimoji="1" lang="en-US" sz="4000" kern="1200" dirty="0"/>
            <a:t>relationship with Sony or Acer ?  </a:t>
          </a:r>
          <a:endParaRPr lang="en-US" sz="4000" kern="1200" dirty="0"/>
        </a:p>
      </dsp:txBody>
      <dsp:txXfrm rot="10800000">
        <a:off x="0" y="1962"/>
        <a:ext cx="10515600" cy="172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9A752-CCBB-4157-BD1F-8F7082B74977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C72D8-7714-4237-AB83-6FD65C43A1E2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7177A-9963-4A18-B163-C1F5799CC51B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/>
            <a:t>Gaining the insight into companies by analyzing the data set.</a:t>
          </a:r>
          <a:endParaRPr lang="en-US" sz="2500" kern="1200" dirty="0"/>
        </a:p>
      </dsp:txBody>
      <dsp:txXfrm>
        <a:off x="1630424" y="603"/>
        <a:ext cx="4965638" cy="1411623"/>
      </dsp:txXfrm>
    </dsp:sp>
    <dsp:sp modelId="{DBF40D6B-2F73-4D53-835F-42C5881778BD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96AA2-0DB7-4C7D-ACFF-3443206A1BEF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4379D-4F26-4B42-BCE6-96059174B204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Deciding the place to open new stores based on the information of customers and regions.</a:t>
          </a:r>
        </a:p>
      </dsp:txBody>
      <dsp:txXfrm>
        <a:off x="1630424" y="1765132"/>
        <a:ext cx="4965638" cy="1411623"/>
      </dsp:txXfrm>
    </dsp:sp>
    <dsp:sp modelId="{3E9F2456-FF37-4505-8276-26B06DF09596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712A5-F51E-4829-BD77-310DBDE79A69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F55A3-4237-451E-A325-FF7E618D1010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Making an advertisement by conducting Market basket analysis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8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4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9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4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7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8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21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6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60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10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06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18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97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90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6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53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5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7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49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76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96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1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8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7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4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1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39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8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05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9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69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F77622-91B9-4884-B632-DD7A919B93BF}" type="datetimeFigureOut">
              <a:rPr kumimoji="1" lang="ja-JP" altLang="en-US" smtClean="0"/>
              <a:t>2019/8/16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1C3A30-EC62-4989-855B-61FD1D535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22235-6A38-4B76-812F-D9FCB899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kumimoji="1" lang="en-US" altLang="ja-JP" sz="4800">
                <a:solidFill>
                  <a:schemeClr val="tx1"/>
                </a:solidFill>
              </a:rPr>
              <a:t>Market</a:t>
            </a:r>
            <a:r>
              <a:rPr kumimoji="1" lang="ja-JP" altLang="en-US" sz="4800" dirty="0">
                <a:solidFill>
                  <a:schemeClr val="tx1"/>
                </a:solidFill>
              </a:rPr>
              <a:t> </a:t>
            </a:r>
            <a:r>
              <a:rPr kumimoji="1" lang="en-US" altLang="ja-JP" sz="4800" dirty="0">
                <a:solidFill>
                  <a:schemeClr val="tx1"/>
                </a:solidFill>
              </a:rPr>
              <a:t>Basket</a:t>
            </a:r>
            <a:r>
              <a:rPr kumimoji="1" lang="ja-JP" altLang="en-US" sz="4800" dirty="0">
                <a:solidFill>
                  <a:schemeClr val="tx1"/>
                </a:solidFill>
              </a:rPr>
              <a:t> </a:t>
            </a:r>
            <a:r>
              <a:rPr kumimoji="1" lang="en-US" altLang="ja-JP" sz="4800" dirty="0">
                <a:solidFill>
                  <a:schemeClr val="tx1"/>
                </a:solidFill>
              </a:rPr>
              <a:t>Analysis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C2B414-305B-48BF-8343-45BC0882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ja-JP">
                <a:solidFill>
                  <a:srgbClr val="FFFFFF"/>
                </a:solidFill>
              </a:rPr>
              <a:t>Mizuki Kakei</a:t>
            </a:r>
          </a:p>
          <a:p>
            <a:pPr algn="r"/>
            <a:r>
              <a:rPr lang="en-US" altLang="ja-JP">
                <a:solidFill>
                  <a:srgbClr val="FFFFFF"/>
                </a:solidFill>
              </a:rPr>
              <a:t>27.05.2019</a:t>
            </a:r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1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64C5C1-A8E2-4565-B998-4C1F3E6B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5100" dirty="0">
                <a:solidFill>
                  <a:srgbClr val="FFFFFF"/>
                </a:solidFill>
              </a:rPr>
              <a:t>PCs and Desktops are purchased with other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6EC05D1-A300-497A-8A94-52E7F064F4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" r="3" b="3"/>
          <a:stretch/>
        </p:blipFill>
        <p:spPr bwMode="auto">
          <a:xfrm>
            <a:off x="5343525" y="533400"/>
            <a:ext cx="6162675" cy="579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9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DDB65-972F-49B3-A4B5-D8EC4734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18558"/>
            <a:ext cx="10772775" cy="1658198"/>
          </a:xfrm>
        </p:spPr>
        <p:txBody>
          <a:bodyPr/>
          <a:lstStyle/>
          <a:p>
            <a:r>
              <a:rPr kumimoji="1" lang="en-US" altLang="ja-JP" dirty="0"/>
              <a:t>Predicted</a:t>
            </a:r>
            <a:r>
              <a:rPr kumimoji="1" lang="ja-JP" altLang="en-US" dirty="0"/>
              <a:t> </a:t>
            </a:r>
            <a:r>
              <a:rPr kumimoji="1" lang="en-US" altLang="ja-JP" dirty="0"/>
              <a:t>Sales</a:t>
            </a:r>
            <a:r>
              <a:rPr kumimoji="1" lang="ja-JP" altLang="en-US" dirty="0"/>
              <a:t> </a:t>
            </a:r>
            <a:r>
              <a:rPr kumimoji="1" lang="en-US" altLang="ja-JP" dirty="0"/>
              <a:t>volume</a:t>
            </a:r>
            <a:r>
              <a:rPr kumimoji="1" lang="ja-JP" altLang="en-US" dirty="0"/>
              <a:t>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 </a:t>
            </a:r>
            <a:r>
              <a:rPr kumimoji="1" lang="en-US" altLang="ja-JP" dirty="0"/>
              <a:t>total</a:t>
            </a:r>
            <a:r>
              <a:rPr kumimoji="1" lang="ja-JP" altLang="en-US" dirty="0"/>
              <a:t> </a:t>
            </a:r>
            <a:r>
              <a:rPr lang="en-US" altLang="ja-JP" dirty="0"/>
              <a:t>profit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EB86E16-0B61-473E-BB5E-2B3DEEE0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2" y="2113281"/>
            <a:ext cx="5964028" cy="474472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1E2C44-27DE-4BB9-97E7-AC797F7F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0" y="2397125"/>
            <a:ext cx="5709920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9C67B-383F-4343-AE0A-E48C2097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72" y="351536"/>
            <a:ext cx="11663974" cy="149961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Interestingly, the sales volume and  5 star review has correlation coefficient 1  </a:t>
            </a:r>
            <a:endParaRPr kumimoji="1"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6B71C1-EDC8-48C3-93B4-18F146AB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4" y="1733296"/>
            <a:ext cx="5117432" cy="477316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33708DC-138C-4966-B9AC-953020C1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4832"/>
            <a:ext cx="5969028" cy="45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F33B9-25A5-45A0-AF47-1C6F4CC8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32841"/>
            <a:ext cx="9720072" cy="1499616"/>
          </a:xfrm>
        </p:spPr>
        <p:txBody>
          <a:bodyPr/>
          <a:lstStyle/>
          <a:p>
            <a:r>
              <a:rPr kumimoji="1" lang="en-US" altLang="ja-JP" dirty="0"/>
              <a:t>Conclusion and recommendation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DF0F9F-1E35-4BE3-9F8D-1330085A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We should have deeper strategic partnership with Sony since customers prefer Sony more than Acer.</a:t>
            </a:r>
          </a:p>
          <a:p>
            <a:r>
              <a:rPr lang="en-US" altLang="ja-JP" dirty="0"/>
              <a:t>We should acquire </a:t>
            </a:r>
            <a:r>
              <a:rPr lang="en-US" altLang="ja-JP" dirty="0" err="1"/>
              <a:t>Electoronidex</a:t>
            </a:r>
            <a:r>
              <a:rPr lang="en-US" altLang="ja-JP" dirty="0"/>
              <a:t> since their clientele purchase Laptop and Desktop with other items very often. </a:t>
            </a:r>
          </a:p>
          <a:p>
            <a:r>
              <a:rPr lang="en-US" altLang="ja-JP" dirty="0"/>
              <a:t>On the other hand, we can offer some products that we sell and they do not sell.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48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90303-676C-4B57-865D-D89CBB4A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Future Business</a:t>
            </a:r>
            <a:br>
              <a:rPr kumimoji="1" lang="en-US" altLang="ja-JP" dirty="0"/>
            </a:b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DF26D114-F1C7-48FE-A2A5-311E178F7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80339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63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816D4-0ABF-4FF8-94CA-CDAB0FDB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094" y="2646145"/>
            <a:ext cx="5917811" cy="1565709"/>
          </a:xfrm>
        </p:spPr>
        <p:txBody>
          <a:bodyPr>
            <a:noAutofit/>
          </a:bodyPr>
          <a:lstStyle/>
          <a:p>
            <a:r>
              <a:rPr kumimoji="1" lang="en-US" altLang="ja-JP" sz="9600" dirty="0"/>
              <a:t>Thank you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424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51AA4-ACA7-444F-B4B8-3EDF3535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1EC27EF-62E0-4ACB-82A4-C4D3A5A8E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1829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75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370C5-12BC-4F0B-9228-2AA3CFFB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32293" cy="1499616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What</a:t>
            </a:r>
            <a:r>
              <a:rPr lang="ja-JP" altLang="en-US" sz="4000" dirty="0"/>
              <a:t> </a:t>
            </a:r>
            <a:r>
              <a:rPr lang="en-US" altLang="ja-JP" sz="4000" dirty="0"/>
              <a:t>is</a:t>
            </a:r>
            <a:r>
              <a:rPr lang="ja-JP" altLang="en-US" sz="4000" dirty="0"/>
              <a:t> </a:t>
            </a:r>
            <a:r>
              <a:rPr lang="en-US" altLang="ja-JP" sz="4000" dirty="0"/>
              <a:t>data</a:t>
            </a:r>
            <a:r>
              <a:rPr lang="ja-JP" altLang="en-US" sz="4000" dirty="0"/>
              <a:t> </a:t>
            </a:r>
            <a:r>
              <a:rPr lang="en-US" altLang="ja-JP" sz="4000" dirty="0"/>
              <a:t>analysis</a:t>
            </a:r>
            <a:r>
              <a:rPr lang="ja-JP" altLang="en-US" sz="4000" dirty="0"/>
              <a:t> </a:t>
            </a:r>
            <a:r>
              <a:rPr lang="en-US" altLang="ja-JP" sz="4000" dirty="0"/>
              <a:t>?</a:t>
            </a:r>
            <a:endParaRPr kumimoji="1" lang="ja-JP" altLang="en-US" sz="4000" dirty="0"/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422F1924-FB7D-441A-B62B-90F9BF2F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609850"/>
            <a:ext cx="5561203" cy="29051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/>
              <a:t> </a:t>
            </a:r>
            <a:r>
              <a:rPr kumimoji="1" lang="en-US" altLang="ja-JP" sz="2800" dirty="0"/>
              <a:t>Data </a:t>
            </a:r>
            <a:r>
              <a:rPr lang="en-US" altLang="ja-JP" sz="2800" dirty="0"/>
              <a:t>analysis</a:t>
            </a:r>
            <a:r>
              <a:rPr kumimoji="1" lang="en-US" altLang="ja-JP" sz="2800" dirty="0"/>
              <a:t> is a process of finding patterns from a big data set</a:t>
            </a:r>
            <a:r>
              <a:rPr kumimoji="1" lang="en-US" altLang="ja-JP" dirty="0"/>
              <a:t>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5F2EC0-D38F-482B-B2B3-8043C8C8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335024"/>
            <a:ext cx="5334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D4174-7F41-4630-8B71-2629372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1" lang="en-US" altLang="ja-JP"/>
              <a:t>Partnership with companies</a:t>
            </a:r>
            <a:endParaRPr kumimoji="1" lang="ja-JP" altLang="en-US"/>
          </a:p>
        </p:txBody>
      </p:sp>
      <p:graphicFrame>
        <p:nvGraphicFramePr>
          <p:cNvPr id="12" name="コンテンツ プレースホルダー 2">
            <a:extLst>
              <a:ext uri="{FF2B5EF4-FFF2-40B4-BE49-F238E27FC236}">
                <a16:creationId xmlns:a16="http://schemas.microsoft.com/office/drawing/2014/main" id="{BD33FCAF-BB42-4A1B-B22B-FA384E9EB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96367"/>
              </p:ext>
            </p:extLst>
          </p:nvPr>
        </p:nvGraphicFramePr>
        <p:xfrm>
          <a:off x="845127" y="1828800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24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962D7-F492-4CCB-853F-715FD05B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022" y="711200"/>
            <a:ext cx="7267956" cy="5435600"/>
          </a:xfrm>
        </p:spPr>
        <p:txBody>
          <a:bodyPr>
            <a:noAutofit/>
          </a:bodyPr>
          <a:lstStyle/>
          <a:p>
            <a:r>
              <a:rPr kumimoji="1" lang="en-US" altLang="ja-JP" sz="20000" dirty="0"/>
              <a:t>WHY?</a:t>
            </a:r>
            <a:endParaRPr kumimoji="1" lang="ja-JP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131561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66FA1-F7F8-4B10-BE4A-A58E5AC8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kumimoji="1" lang="en-US" altLang="ja-JP"/>
              <a:t>Because</a:t>
            </a:r>
            <a:r>
              <a:rPr kumimoji="1" lang="ja-JP" altLang="en-US"/>
              <a:t> </a:t>
            </a:r>
            <a:r>
              <a:rPr kumimoji="1" lang="en-US" altLang="ja-JP"/>
              <a:t>60%</a:t>
            </a:r>
            <a:r>
              <a:rPr kumimoji="1" lang="ja-JP" altLang="en-US"/>
              <a:t> </a:t>
            </a:r>
            <a:r>
              <a:rPr kumimoji="1" lang="en-US" altLang="ja-JP"/>
              <a:t>of</a:t>
            </a:r>
            <a:r>
              <a:rPr kumimoji="1" lang="ja-JP" altLang="en-US"/>
              <a:t> </a:t>
            </a:r>
            <a:r>
              <a:rPr kumimoji="1" lang="en-US" altLang="ja-JP"/>
              <a:t>our</a:t>
            </a:r>
            <a:r>
              <a:rPr kumimoji="1" lang="ja-JP" altLang="en-US"/>
              <a:t> </a:t>
            </a:r>
            <a:r>
              <a:rPr kumimoji="1" lang="en-US" altLang="ja-JP"/>
              <a:t>customers</a:t>
            </a:r>
            <a:r>
              <a:rPr kumimoji="1" lang="ja-JP" altLang="en-US"/>
              <a:t> </a:t>
            </a:r>
            <a:r>
              <a:rPr kumimoji="1" lang="en-US" altLang="ja-JP"/>
              <a:t>prefer</a:t>
            </a:r>
            <a:r>
              <a:rPr kumimoji="1" lang="ja-JP" altLang="en-US"/>
              <a:t> </a:t>
            </a:r>
            <a:r>
              <a:rPr kumimoji="1" lang="en-US" altLang="ja-JP" err="1"/>
              <a:t>sony</a:t>
            </a:r>
            <a:endParaRPr kumimoji="1" lang="ja-JP" altLang="en-US"/>
          </a:p>
        </p:txBody>
      </p:sp>
      <p:graphicFrame>
        <p:nvGraphicFramePr>
          <p:cNvPr id="11" name="コンテンツ プレースホルダー 3">
            <a:extLst>
              <a:ext uri="{FF2B5EF4-FFF2-40B4-BE49-F238E27FC236}">
                <a16:creationId xmlns:a16="http://schemas.microsoft.com/office/drawing/2014/main" id="{599C5086-69B2-4C25-84AE-93447494C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9912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21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A1F1-DF14-4EF8-A8B1-3F08343B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Richer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younger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customers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tend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prefer</a:t>
            </a:r>
            <a:r>
              <a:rPr kumimoji="1" lang="ja-JP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Sony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36EFF5-B367-4CB9-85D7-C85C5821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70" y="2141537"/>
            <a:ext cx="9723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A4AD2-E841-4A19-B83F-0CFF2BB3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altLang="ja-JP" sz="4400"/>
              <a:t>Should we acquire Electronidex ?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C16FCD-1BE9-48C5-8099-FD738384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36" y="3816797"/>
            <a:ext cx="4732526" cy="130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Yes.  Blackwell Electronics and </a:t>
            </a:r>
            <a:r>
              <a:rPr kumimoji="1" lang="en-US" altLang="ja-JP" sz="2000" dirty="0" err="1"/>
              <a:t>Electronidex</a:t>
            </a:r>
            <a:r>
              <a:rPr kumimoji="1" lang="en-US" altLang="ja-JP" sz="2000" dirty="0"/>
              <a:t>    </a:t>
            </a:r>
          </a:p>
          <a:p>
            <a:pPr marL="0" indent="0">
              <a:buNone/>
            </a:pPr>
            <a:r>
              <a:rPr lang="en-US" altLang="ja-JP" sz="2000" dirty="0"/>
              <a:t>      </a:t>
            </a:r>
            <a:r>
              <a:rPr kumimoji="1" lang="en-US" altLang="ja-JP" sz="2000" dirty="0"/>
              <a:t> would be optimal partners. </a:t>
            </a:r>
            <a:endParaRPr kumimoji="1" lang="ja-JP" alt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65101F-FD1B-4AB8-A396-13442329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8025C7-993A-411B-AA5A-001CD86D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kumimoji="1" lang="en-US" altLang="ja-JP" sz="4000">
                <a:solidFill>
                  <a:srgbClr val="FFFFFF"/>
                </a:solidFill>
              </a:rPr>
              <a:t>Electronidex’s purchasing patterns</a:t>
            </a:r>
            <a:r>
              <a:rPr kumimoji="1" lang="ja-JP" alt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005457-8A91-4C4F-83C5-066C6991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1800"/>
              <a:t>Top 20 products which appeared in whole transaction includes :</a:t>
            </a:r>
          </a:p>
          <a:p>
            <a:r>
              <a:rPr lang="en-US" sz="1800"/>
              <a:t>5 PCs</a:t>
            </a:r>
          </a:p>
          <a:p>
            <a:r>
              <a:rPr lang="en-US" sz="1800"/>
              <a:t>5 Laptops</a:t>
            </a:r>
          </a:p>
          <a:p>
            <a:r>
              <a:rPr lang="en-US" sz="1800"/>
              <a:t>6 Accessaries</a:t>
            </a:r>
          </a:p>
          <a:p>
            <a:r>
              <a:rPr lang="en-US" sz="1800"/>
              <a:t>3 Displays</a:t>
            </a:r>
          </a:p>
          <a:p>
            <a:r>
              <a:rPr lang="en-US" sz="1800"/>
              <a:t>1 home device</a:t>
            </a:r>
          </a:p>
        </p:txBody>
      </p:sp>
      <p:pic>
        <p:nvPicPr>
          <p:cNvPr id="12" name="コンテンツ プレースホルダー 5">
            <a:extLst>
              <a:ext uri="{FF2B5EF4-FFF2-40B4-BE49-F238E27FC236}">
                <a16:creationId xmlns:a16="http://schemas.microsoft.com/office/drawing/2014/main" id="{A4245160-1DFC-475D-A36C-BFB604FF4C5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785368"/>
            <a:ext cx="7555993" cy="5632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224</Words>
  <Application>Microsoft Office PowerPoint</Application>
  <PresentationFormat>ワイド画面</PresentationFormat>
  <Paragraphs>42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Wingdings 2</vt:lpstr>
      <vt:lpstr>メトロポリタン</vt:lpstr>
      <vt:lpstr>HDOfficeLightV0</vt:lpstr>
      <vt:lpstr>パーセル</vt:lpstr>
      <vt:lpstr>Market Basket Analysis</vt:lpstr>
      <vt:lpstr>Index</vt:lpstr>
      <vt:lpstr>What is data analysis ?</vt:lpstr>
      <vt:lpstr>Partnership with companies</vt:lpstr>
      <vt:lpstr>WHY?</vt:lpstr>
      <vt:lpstr>Because 60% of our customers prefer sony</vt:lpstr>
      <vt:lpstr>Richer and younger customers tend to prefer Sony</vt:lpstr>
      <vt:lpstr>Should we acquire Electronidex ?</vt:lpstr>
      <vt:lpstr>Electronidex’s purchasing patterns </vt:lpstr>
      <vt:lpstr>PCs and Desktops are purchased with other products</vt:lpstr>
      <vt:lpstr>Predicted Sales volume and total profit</vt:lpstr>
      <vt:lpstr>Interestingly, the sales volume and  5 star review has correlation coefficient 1  </vt:lpstr>
      <vt:lpstr>Conclusion and recommendation</vt:lpstr>
      <vt:lpstr>Future Business Application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 analytics</dc:title>
  <dc:creator>Mizuki Kakei</dc:creator>
  <cp:lastModifiedBy>Mizuki Kakei</cp:lastModifiedBy>
  <cp:revision>1</cp:revision>
  <dcterms:created xsi:type="dcterms:W3CDTF">2019-08-13T18:03:05Z</dcterms:created>
  <dcterms:modified xsi:type="dcterms:W3CDTF">2019-08-16T00:09:41Z</dcterms:modified>
</cp:coreProperties>
</file>