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999" r:id="rId2"/>
  </p:sldMasterIdLst>
  <p:sldIdLst>
    <p:sldId id="256" r:id="rId3"/>
    <p:sldId id="267" r:id="rId4"/>
    <p:sldId id="268" r:id="rId5"/>
    <p:sldId id="269" r:id="rId6"/>
    <p:sldId id="257" r:id="rId7"/>
    <p:sldId id="271" r:id="rId8"/>
    <p:sldId id="262" r:id="rId9"/>
    <p:sldId id="259" r:id="rId10"/>
    <p:sldId id="258" r:id="rId11"/>
    <p:sldId id="260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8EFD0-26FB-41E2-9E43-CEA6F0408CB2}" v="23" dt="2019-08-11T14:25:06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ki Kakei" userId="16ad319d63225bb8" providerId="LiveId" clId="{69E99CD6-5129-4E01-ABE9-8E1909268575}"/>
    <pc:docChg chg="undo custSel mod addSld modSld sldOrd modMainMaster">
      <pc:chgData name="Mizuki Kakei" userId="16ad319d63225bb8" providerId="LiveId" clId="{69E99CD6-5129-4E01-ABE9-8E1909268575}" dt="2019-06-25T23:39:44.443" v="1523"/>
      <pc:docMkLst>
        <pc:docMk/>
      </pc:docMkLst>
      <pc:sldChg chg="modSp">
        <pc:chgData name="Mizuki Kakei" userId="16ad319d63225bb8" providerId="LiveId" clId="{69E99CD6-5129-4E01-ABE9-8E1909268575}" dt="2019-06-25T23:14:44.914" v="244"/>
        <pc:sldMkLst>
          <pc:docMk/>
          <pc:sldMk cId="3441448115" sldId="256"/>
        </pc:sldMkLst>
        <pc:spChg chg="mod">
          <ac:chgData name="Mizuki Kakei" userId="16ad319d63225bb8" providerId="LiveId" clId="{69E99CD6-5129-4E01-ABE9-8E1909268575}" dt="2019-06-25T23:14:44.914" v="244"/>
          <ac:spMkLst>
            <pc:docMk/>
            <pc:sldMk cId="3441448115" sldId="256"/>
            <ac:spMk id="2" creationId="{C40F2A8A-55C5-455F-9055-4881F825BE08}"/>
          </ac:spMkLst>
        </pc:spChg>
      </pc:sldChg>
      <pc:sldChg chg="addSp delSp modSp mod setBg setClrOvrMap delDesignElem">
        <pc:chgData name="Mizuki Kakei" userId="16ad319d63225bb8" providerId="LiveId" clId="{69E99CD6-5129-4E01-ABE9-8E1909268575}" dt="2019-06-25T23:30:03.120" v="1448"/>
        <pc:sldMkLst>
          <pc:docMk/>
          <pc:sldMk cId="700789779" sldId="257"/>
        </pc:sldMkLst>
        <pc:spChg chg="mod">
          <ac:chgData name="Mizuki Kakei" userId="16ad319d63225bb8" providerId="LiveId" clId="{69E99CD6-5129-4E01-ABE9-8E1909268575}" dt="2019-06-25T23:02:28.682" v="133" actId="20577"/>
          <ac:spMkLst>
            <pc:docMk/>
            <pc:sldMk cId="700789779" sldId="257"/>
            <ac:spMk id="2" creationId="{574F3A2B-C331-42B5-8A6E-0F34985C5EFB}"/>
          </ac:spMkLst>
        </pc:spChg>
        <pc:spChg chg="mod ord">
          <ac:chgData name="Mizuki Kakei" userId="16ad319d63225bb8" providerId="LiveId" clId="{69E99CD6-5129-4E01-ABE9-8E1909268575}" dt="2019-06-25T23:30:03.120" v="1448"/>
          <ac:spMkLst>
            <pc:docMk/>
            <pc:sldMk cId="700789779" sldId="257"/>
            <ac:spMk id="12" creationId="{F14AC9D6-E671-4BD5-B896-683F3CFEF58A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20" creationId="{C57A5A07-BD22-4F80-854F-E024657AA96C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21" creationId="{5F1FE872-DCA3-41F3-AF92-FC8C2243B322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22" creationId="{B4D8C55E-CEA0-4ED9-9A17-FEFA66C95C0F}"/>
          </ac:spMkLst>
        </pc:spChg>
        <pc:spChg chg="add del">
          <ac:chgData name="Mizuki Kakei" userId="16ad319d63225bb8" providerId="LiveId" clId="{69E99CD6-5129-4E01-ABE9-8E1909268575}" dt="2019-06-25T23:00:40.580" v="95"/>
          <ac:spMkLst>
            <pc:docMk/>
            <pc:sldMk cId="700789779" sldId="257"/>
            <ac:spMk id="23" creationId="{14D3FC47-222E-4F44-B90D-2FE7588E8065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24" creationId="{A310ABCD-C34B-42D1-9BEB-47755A3EA36C}"/>
          </ac:spMkLst>
        </pc:spChg>
        <pc:spChg chg="add del">
          <ac:chgData name="Mizuki Kakei" userId="16ad319d63225bb8" providerId="LiveId" clId="{69E99CD6-5129-4E01-ABE9-8E1909268575}" dt="2019-06-25T23:00:40.580" v="95"/>
          <ac:spMkLst>
            <pc:docMk/>
            <pc:sldMk cId="700789779" sldId="257"/>
            <ac:spMk id="25" creationId="{49C717EE-5CA6-4E65-AA03-9781CDBC6814}"/>
          </ac:spMkLst>
        </pc:spChg>
        <pc:spChg chg="add del">
          <ac:chgData name="Mizuki Kakei" userId="16ad319d63225bb8" providerId="LiveId" clId="{69E99CD6-5129-4E01-ABE9-8E1909268575}" dt="2019-06-25T23:00:40.580" v="95"/>
          <ac:spMkLst>
            <pc:docMk/>
            <pc:sldMk cId="700789779" sldId="257"/>
            <ac:spMk id="27" creationId="{C3315F51-7DB1-481B-BEB0-C2972A038F2E}"/>
          </ac:spMkLst>
        </pc:spChg>
        <pc:spChg chg="add del">
          <ac:chgData name="Mizuki Kakei" userId="16ad319d63225bb8" providerId="LiveId" clId="{69E99CD6-5129-4E01-ABE9-8E1909268575}" dt="2019-06-25T23:00:40.580" v="95"/>
          <ac:spMkLst>
            <pc:docMk/>
            <pc:sldMk cId="700789779" sldId="257"/>
            <ac:spMk id="29" creationId="{23496655-B913-4188-B56E-764EC61F7269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31" creationId="{F38AB6A2-89F7-43B5-B608-50DFC740DEBF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33" creationId="{06585B74-DAF6-470E-B2F3-B5530A709AAC}"/>
          </ac:spMkLst>
        </pc:spChg>
        <pc:spChg chg="add del">
          <ac:chgData name="Mizuki Kakei" userId="16ad319d63225bb8" providerId="LiveId" clId="{69E99CD6-5129-4E01-ABE9-8E1909268575}" dt="2019-06-25T23:01:26.004" v="102" actId="26606"/>
          <ac:spMkLst>
            <pc:docMk/>
            <pc:sldMk cId="700789779" sldId="257"/>
            <ac:spMk id="35" creationId="{30BAD96F-CE2F-4682-99B8-0DD9E6AE2BED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700789779" sldId="257"/>
            <ac:spMk id="37" creationId="{32847F16-C57D-4E7D-95A7-7056B3064604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700789779" sldId="257"/>
            <ac:spMk id="38" creationId="{A99E40C7-F204-42CB-A0B8-BB655333D079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700789779" sldId="257"/>
            <ac:spMk id="39" creationId="{7979BF94-1CEE-4DF5-B67A-E898B4EB1718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700789779" sldId="257"/>
            <ac:spMk id="40" creationId="{06D4E8B1-8402-470B-87EA-ED120C96734C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700789779" sldId="257"/>
            <ac:spMk id="41" creationId="{984C35A0-C86A-4F20-A8E1-ACBAEF5D8936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22" creationId="{99CEE05D-F25C-4EC3-B527-D9C999E335CD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24" creationId="{4F036726-0C05-446E-91C3-B986EBEA055E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26" creationId="{A310ABCD-C34B-42D1-9BEB-47755A3EA36C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28" creationId="{F38AB6A2-89F7-43B5-B608-50DFC740DEBF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30" creationId="{06585B74-DAF6-470E-B2F3-B5530A709AAC}"/>
          </ac:spMkLst>
        </pc:spChg>
        <pc:spChg chg="add del">
          <ac:chgData name="Mizuki Kakei" userId="16ad319d63225bb8" providerId="LiveId" clId="{69E99CD6-5129-4E01-ABE9-8E1909268575}" dt="2019-06-25T22:59:53.740" v="90"/>
          <ac:spMkLst>
            <pc:docMk/>
            <pc:sldMk cId="700789779" sldId="257"/>
            <ac:spMk id="132" creationId="{30BAD96F-CE2F-4682-99B8-0DD9E6AE2BED}"/>
          </ac:spMkLst>
        </pc:spChg>
        <pc:picChg chg="mod ord">
          <ac:chgData name="Mizuki Kakei" userId="16ad319d63225bb8" providerId="LiveId" clId="{69E99CD6-5129-4E01-ABE9-8E1909268575}" dt="2019-06-25T23:01:26.039" v="103" actId="26606"/>
          <ac:picMkLst>
            <pc:docMk/>
            <pc:sldMk cId="700789779" sldId="257"/>
            <ac:picMk id="8" creationId="{4CD59866-09A8-48C5-B87A-1C20F25E2428}"/>
          </ac:picMkLst>
        </pc:picChg>
        <pc:picChg chg="del">
          <ac:chgData name="Mizuki Kakei" userId="16ad319d63225bb8" providerId="LiveId" clId="{69E99CD6-5129-4E01-ABE9-8E1909268575}" dt="2019-06-25T22:57:11.529" v="3" actId="478"/>
          <ac:picMkLst>
            <pc:docMk/>
            <pc:sldMk cId="700789779" sldId="257"/>
            <ac:picMk id="11" creationId="{F06831AB-2DCA-4CFD-BDB3-7D8945C8C84C}"/>
          </ac:picMkLst>
        </pc:picChg>
        <pc:picChg chg="mod">
          <ac:chgData name="Mizuki Kakei" userId="16ad319d63225bb8" providerId="LiveId" clId="{69E99CD6-5129-4E01-ABE9-8E1909268575}" dt="2019-06-25T23:01:42.926" v="111" actId="14100"/>
          <ac:picMkLst>
            <pc:docMk/>
            <pc:sldMk cId="700789779" sldId="257"/>
            <ac:picMk id="13" creationId="{DCC46E7F-B4EC-423A-9F9F-71EB10F3DD28}"/>
          </ac:picMkLst>
        </pc:picChg>
        <pc:picChg chg="mod">
          <ac:chgData name="Mizuki Kakei" userId="16ad319d63225bb8" providerId="LiveId" clId="{69E99CD6-5129-4E01-ABE9-8E1909268575}" dt="2019-06-25T23:01:51.390" v="116" actId="1076"/>
          <ac:picMkLst>
            <pc:docMk/>
            <pc:sldMk cId="700789779" sldId="257"/>
            <ac:picMk id="14" creationId="{63144D45-74FB-45D9-9E72-AFFA852B6BB3}"/>
          </ac:picMkLst>
        </pc:picChg>
        <pc:picChg chg="add del mod ord">
          <ac:chgData name="Mizuki Kakei" userId="16ad319d63225bb8" providerId="LiveId" clId="{69E99CD6-5129-4E01-ABE9-8E1909268575}" dt="2019-06-25T23:12:13.231" v="215" actId="478"/>
          <ac:picMkLst>
            <pc:docMk/>
            <pc:sldMk cId="700789779" sldId="257"/>
            <ac:picMk id="18" creationId="{5A45941F-DFD5-4CF4-B25A-A88C1ED30431}"/>
          </ac:picMkLst>
        </pc:picChg>
        <pc:picChg chg="add mod">
          <ac:chgData name="Mizuki Kakei" userId="16ad319d63225bb8" providerId="LiveId" clId="{69E99CD6-5129-4E01-ABE9-8E1909268575}" dt="2019-06-25T23:12:25.325" v="220" actId="1076"/>
          <ac:picMkLst>
            <pc:docMk/>
            <pc:sldMk cId="700789779" sldId="257"/>
            <ac:picMk id="26" creationId="{AB706105-50F8-4B20-BF73-A48D567E6AC9}"/>
          </ac:picMkLst>
        </pc:picChg>
      </pc:sldChg>
      <pc:sldChg chg="addSp delSp modSp mod setBg delDesignElem">
        <pc:chgData name="Mizuki Kakei" userId="16ad319d63225bb8" providerId="LiveId" clId="{69E99CD6-5129-4E01-ABE9-8E1909268575}" dt="2019-06-25T23:28:05.826" v="1341" actId="5793"/>
        <pc:sldMkLst>
          <pc:docMk/>
          <pc:sldMk cId="3720698464" sldId="258"/>
        </pc:sldMkLst>
        <pc:spChg chg="mod">
          <ac:chgData name="Mizuki Kakei" userId="16ad319d63225bb8" providerId="LiveId" clId="{69E99CD6-5129-4E01-ABE9-8E1909268575}" dt="2019-06-25T23:25:36.423" v="1095" actId="14100"/>
          <ac:spMkLst>
            <pc:docMk/>
            <pc:sldMk cId="3720698464" sldId="258"/>
            <ac:spMk id="2" creationId="{3D0A586D-E9D4-495A-89AA-01BA333668E1}"/>
          </ac:spMkLst>
        </pc:spChg>
        <pc:spChg chg="del">
          <ac:chgData name="Mizuki Kakei" userId="16ad319d63225bb8" providerId="LiveId" clId="{69E99CD6-5129-4E01-ABE9-8E1909268575}" dt="2019-06-25T22:53:51.999" v="0"/>
          <ac:spMkLst>
            <pc:docMk/>
            <pc:sldMk cId="3720698464" sldId="258"/>
            <ac:spMk id="5" creationId="{CDC3DF99-29F6-48AC-88BC-2D43850DBE60}"/>
          </ac:spMkLst>
        </pc:spChg>
        <pc:spChg chg="add mod">
          <ac:chgData name="Mizuki Kakei" userId="16ad319d63225bb8" providerId="LiveId" clId="{69E99CD6-5129-4E01-ABE9-8E1909268575}" dt="2019-06-25T23:28:05.826" v="1341" actId="5793"/>
          <ac:spMkLst>
            <pc:docMk/>
            <pc:sldMk cId="3720698464" sldId="258"/>
            <ac:spMk id="11" creationId="{DDF75466-EF9E-4C18-AC3B-DD88FF0894C9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720698464" sldId="258"/>
            <ac:spMk id="14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720698464" sldId="258"/>
            <ac:spMk id="16" creationId="{DE4E5113-B3D0-40F8-9F39-B2C2BF92AE31}"/>
          </ac:spMkLst>
        </pc:spChg>
        <pc:picChg chg="add del mod">
          <ac:chgData name="Mizuki Kakei" userId="16ad319d63225bb8" providerId="LiveId" clId="{69E99CD6-5129-4E01-ABE9-8E1909268575}" dt="2019-06-25T23:01:59.950" v="117" actId="26606"/>
          <ac:picMkLst>
            <pc:docMk/>
            <pc:sldMk cId="3720698464" sldId="258"/>
            <ac:picMk id="6" creationId="{B77D4A42-1982-47C6-914C-4B759D3CCA3E}"/>
          </ac:picMkLst>
        </pc:picChg>
        <pc:picChg chg="add del mod">
          <ac:chgData name="Mizuki Kakei" userId="16ad319d63225bb8" providerId="LiveId" clId="{69E99CD6-5129-4E01-ABE9-8E1909268575}" dt="2019-06-25T23:09:18.120" v="208" actId="478"/>
          <ac:picMkLst>
            <pc:docMk/>
            <pc:sldMk cId="3720698464" sldId="258"/>
            <ac:picMk id="9" creationId="{B77D4A42-1982-47C6-914C-4B759D3CCA3E}"/>
          </ac:picMkLst>
        </pc:picChg>
        <pc:picChg chg="add mod">
          <ac:chgData name="Mizuki Kakei" userId="16ad319d63225bb8" providerId="LiveId" clId="{69E99CD6-5129-4E01-ABE9-8E1909268575}" dt="2019-06-25T23:09:34.038" v="214" actId="1076"/>
          <ac:picMkLst>
            <pc:docMk/>
            <pc:sldMk cId="3720698464" sldId="258"/>
            <ac:picMk id="12" creationId="{7EEF317A-C00B-4FA7-A694-72D216949E80}"/>
          </ac:picMkLst>
        </pc:picChg>
      </pc:sldChg>
      <pc:sldChg chg="addSp delSp modSp mod ord setBg delDesignElem">
        <pc:chgData name="Mizuki Kakei" userId="16ad319d63225bb8" providerId="LiveId" clId="{69E99CD6-5129-4E01-ABE9-8E1909268575}" dt="2019-06-25T23:24:56.033" v="1070" actId="20577"/>
        <pc:sldMkLst>
          <pc:docMk/>
          <pc:sldMk cId="3363326307" sldId="259"/>
        </pc:sldMkLst>
        <pc:spChg chg="mod">
          <ac:chgData name="Mizuki Kakei" userId="16ad319d63225bb8" providerId="LiveId" clId="{69E99CD6-5129-4E01-ABE9-8E1909268575}" dt="2019-06-25T23:21:29.973" v="892" actId="27636"/>
          <ac:spMkLst>
            <pc:docMk/>
            <pc:sldMk cId="3363326307" sldId="259"/>
            <ac:spMk id="2" creationId="{37223889-71E9-4558-8010-ED4E3597476B}"/>
          </ac:spMkLst>
        </pc:spChg>
        <pc:spChg chg="del">
          <ac:chgData name="Mizuki Kakei" userId="16ad319d63225bb8" providerId="LiveId" clId="{69E99CD6-5129-4E01-ABE9-8E1909268575}" dt="2019-06-25T22:57:39.195" v="13"/>
          <ac:spMkLst>
            <pc:docMk/>
            <pc:sldMk cId="3363326307" sldId="259"/>
            <ac:spMk id="3" creationId="{3615200C-EBA7-4AF3-8964-6EC833731D58}"/>
          </ac:spMkLst>
        </pc:spChg>
        <pc:spChg chg="add mod ord">
          <ac:chgData name="Mizuki Kakei" userId="16ad319d63225bb8" providerId="LiveId" clId="{69E99CD6-5129-4E01-ABE9-8E1909268575}" dt="2019-06-25T23:24:56.033" v="1070" actId="20577"/>
          <ac:spMkLst>
            <pc:docMk/>
            <pc:sldMk cId="3363326307" sldId="259"/>
            <ac:spMk id="9" creationId="{9ABFC070-7253-42BC-859F-AA28AEEE8780}"/>
          </ac:spMkLst>
        </pc:spChg>
        <pc:spChg chg="add del">
          <ac:chgData name="Mizuki Kakei" userId="16ad319d63225bb8" providerId="LiveId" clId="{69E99CD6-5129-4E01-ABE9-8E1909268575}" dt="2019-06-25T23:03:00.485" v="145" actId="26606"/>
          <ac:spMkLst>
            <pc:docMk/>
            <pc:sldMk cId="3363326307" sldId="259"/>
            <ac:spMk id="12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03:00.485" v="145" actId="26606"/>
          <ac:spMkLst>
            <pc:docMk/>
            <pc:sldMk cId="3363326307" sldId="259"/>
            <ac:spMk id="14" creationId="{DE4E5113-B3D0-40F8-9F39-B2C2BF92AE31}"/>
          </ac:spMkLst>
        </pc:spChg>
        <pc:spChg chg="add del">
          <ac:chgData name="Mizuki Kakei" userId="16ad319d63225bb8" providerId="LiveId" clId="{69E99CD6-5129-4E01-ABE9-8E1909268575}" dt="2019-06-25T23:03:00.471" v="144" actId="26606"/>
          <ac:spMkLst>
            <pc:docMk/>
            <pc:sldMk cId="3363326307" sldId="259"/>
            <ac:spMk id="19" creationId="{E8370766-CC13-4DF4-AF0A-0E820B8DC824}"/>
          </ac:spMkLst>
        </pc:spChg>
        <pc:spChg chg="add del">
          <ac:chgData name="Mizuki Kakei" userId="16ad319d63225bb8" providerId="LiveId" clId="{69E99CD6-5129-4E01-ABE9-8E1909268575}" dt="2019-06-25T23:03:00.471" v="144" actId="26606"/>
          <ac:spMkLst>
            <pc:docMk/>
            <pc:sldMk cId="3363326307" sldId="259"/>
            <ac:spMk id="21" creationId="{57B3C4F9-03D9-4B39-9F3C-036654230514}"/>
          </ac:spMkLst>
        </pc:spChg>
        <pc:spChg chg="add del">
          <ac:chgData name="Mizuki Kakei" userId="16ad319d63225bb8" providerId="LiveId" clId="{69E99CD6-5129-4E01-ABE9-8E1909268575}" dt="2019-06-25T23:03:00.471" v="144" actId="26606"/>
          <ac:spMkLst>
            <pc:docMk/>
            <pc:sldMk cId="3363326307" sldId="259"/>
            <ac:spMk id="23" creationId="{3B61CA66-E7F4-49EC-89DC-F37EE6933403}"/>
          </ac:spMkLst>
        </pc:spChg>
        <pc:spChg chg="add del">
          <ac:chgData name="Mizuki Kakei" userId="16ad319d63225bb8" providerId="LiveId" clId="{69E99CD6-5129-4E01-ABE9-8E1909268575}" dt="2019-06-25T23:03:00.471" v="144" actId="26606"/>
          <ac:spMkLst>
            <pc:docMk/>
            <pc:sldMk cId="3363326307" sldId="259"/>
            <ac:spMk id="25" creationId="{886ACB74-3D88-4CD7-B619-829D70AD4C1B}"/>
          </ac:spMkLst>
        </pc:spChg>
        <pc:spChg chg="add del">
          <ac:chgData name="Mizuki Kakei" userId="16ad319d63225bb8" providerId="LiveId" clId="{69E99CD6-5129-4E01-ABE9-8E1909268575}" dt="2019-06-25T23:12:36.070" v="223" actId="26606"/>
          <ac:spMkLst>
            <pc:docMk/>
            <pc:sldMk cId="3363326307" sldId="259"/>
            <ac:spMk id="27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12:36.070" v="223" actId="26606"/>
          <ac:spMkLst>
            <pc:docMk/>
            <pc:sldMk cId="3363326307" sldId="259"/>
            <ac:spMk id="28" creationId="{DE4E5113-B3D0-40F8-9F39-B2C2BF92AE31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363326307" sldId="259"/>
            <ac:spMk id="33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363326307" sldId="259"/>
            <ac:spMk id="35" creationId="{DE4E5113-B3D0-40F8-9F39-B2C2BF92AE31}"/>
          </ac:spMkLst>
        </pc:spChg>
        <pc:picChg chg="add del mod">
          <ac:chgData name="Mizuki Kakei" userId="16ad319d63225bb8" providerId="LiveId" clId="{69E99CD6-5129-4E01-ABE9-8E1909268575}" dt="2019-06-25T23:02:39.545" v="137" actId="26606"/>
          <ac:picMkLst>
            <pc:docMk/>
            <pc:sldMk cId="3363326307" sldId="259"/>
            <ac:picMk id="4" creationId="{026FB2A9-D359-4130-8C13-16F4249F53B7}"/>
          </ac:picMkLst>
        </pc:picChg>
        <pc:picChg chg="add mod">
          <ac:chgData name="Mizuki Kakei" userId="16ad319d63225bb8" providerId="LiveId" clId="{69E99CD6-5129-4E01-ABE9-8E1909268575}" dt="2019-06-25T23:14:45.703" v="245" actId="1076"/>
          <ac:picMkLst>
            <pc:docMk/>
            <pc:sldMk cId="3363326307" sldId="259"/>
            <ac:picMk id="5" creationId="{25B132AF-EFC5-42AF-B9D5-13B8DDC29268}"/>
          </ac:picMkLst>
        </pc:picChg>
        <pc:picChg chg="add del mod">
          <ac:chgData name="Mizuki Kakei" userId="16ad319d63225bb8" providerId="LiveId" clId="{69E99CD6-5129-4E01-ABE9-8E1909268575}" dt="2019-06-25T23:12:33.002" v="221" actId="478"/>
          <ac:picMkLst>
            <pc:docMk/>
            <pc:sldMk cId="3363326307" sldId="259"/>
            <ac:picMk id="7" creationId="{026FB2A9-D359-4130-8C13-16F4249F53B7}"/>
          </ac:picMkLst>
        </pc:picChg>
      </pc:sldChg>
      <pc:sldChg chg="addSp delSp modSp mod setBg delDesignElem">
        <pc:chgData name="Mizuki Kakei" userId="16ad319d63225bb8" providerId="LiveId" clId="{69E99CD6-5129-4E01-ABE9-8E1909268575}" dt="2019-06-25T23:30:45.211" v="1519" actId="20577"/>
        <pc:sldMkLst>
          <pc:docMk/>
          <pc:sldMk cId="1497202605" sldId="260"/>
        </pc:sldMkLst>
        <pc:spChg chg="mod">
          <ac:chgData name="Mizuki Kakei" userId="16ad319d63225bb8" providerId="LiveId" clId="{69E99CD6-5129-4E01-ABE9-8E1909268575}" dt="2019-06-25T23:28:42.253" v="1393" actId="14100"/>
          <ac:spMkLst>
            <pc:docMk/>
            <pc:sldMk cId="1497202605" sldId="260"/>
            <ac:spMk id="2" creationId="{DEACDCC2-2FBE-43F1-885F-F28936332F10}"/>
          </ac:spMkLst>
        </pc:spChg>
        <pc:spChg chg="del">
          <ac:chgData name="Mizuki Kakei" userId="16ad319d63225bb8" providerId="LiveId" clId="{69E99CD6-5129-4E01-ABE9-8E1909268575}" dt="2019-06-25T23:04:56.228" v="152"/>
          <ac:spMkLst>
            <pc:docMk/>
            <pc:sldMk cId="1497202605" sldId="260"/>
            <ac:spMk id="3" creationId="{2529B998-5A37-46B2-9157-CFA518741AE2}"/>
          </ac:spMkLst>
        </pc:spChg>
        <pc:spChg chg="add mod">
          <ac:chgData name="Mizuki Kakei" userId="16ad319d63225bb8" providerId="LiveId" clId="{69E99CD6-5129-4E01-ABE9-8E1909268575}" dt="2019-06-25T23:30:45.211" v="1519" actId="20577"/>
          <ac:spMkLst>
            <pc:docMk/>
            <pc:sldMk cId="1497202605" sldId="260"/>
            <ac:spMk id="6" creationId="{18D7E94B-AC85-44A8-8CD1-308BB7B801F9}"/>
          </ac:spMkLst>
        </pc:spChg>
        <pc:spChg chg="add del">
          <ac:chgData name="Mizuki Kakei" userId="16ad319d63225bb8" providerId="LiveId" clId="{69E99CD6-5129-4E01-ABE9-8E1909268575}" dt="2019-06-25T23:05:13.455" v="159" actId="26606"/>
          <ac:spMkLst>
            <pc:docMk/>
            <pc:sldMk cId="1497202605" sldId="260"/>
            <ac:spMk id="12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05:13.455" v="159" actId="26606"/>
          <ac:spMkLst>
            <pc:docMk/>
            <pc:sldMk cId="1497202605" sldId="260"/>
            <ac:spMk id="14" creationId="{DE4E5113-B3D0-40F8-9F39-B2C2BF92AE31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1497202605" sldId="260"/>
            <ac:spMk id="19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1497202605" sldId="260"/>
            <ac:spMk id="21" creationId="{DE4E5113-B3D0-40F8-9F39-B2C2BF92AE31}"/>
          </ac:spMkLst>
        </pc:spChg>
        <pc:picChg chg="add del mod">
          <ac:chgData name="Mizuki Kakei" userId="16ad319d63225bb8" providerId="LiveId" clId="{69E99CD6-5129-4E01-ABE9-8E1909268575}" dt="2019-06-25T23:05:05.648" v="157" actId="478"/>
          <ac:picMkLst>
            <pc:docMk/>
            <pc:sldMk cId="1497202605" sldId="260"/>
            <ac:picMk id="4" creationId="{9CE4DE70-BB3B-4427-8DF1-0FBCB17713EF}"/>
          </ac:picMkLst>
        </pc:picChg>
        <pc:picChg chg="add mod">
          <ac:chgData name="Mizuki Kakei" userId="16ad319d63225bb8" providerId="LiveId" clId="{69E99CD6-5129-4E01-ABE9-8E1909268575}" dt="2019-06-25T23:05:28.102" v="165" actId="1076"/>
          <ac:picMkLst>
            <pc:docMk/>
            <pc:sldMk cId="1497202605" sldId="260"/>
            <ac:picMk id="7" creationId="{9CE4DE70-BB3B-4427-8DF1-0FBCB17713EF}"/>
          </ac:picMkLst>
        </pc:picChg>
      </pc:sldChg>
      <pc:sldChg chg="addSp delSp modSp add mod ord setBg delDesignElem">
        <pc:chgData name="Mizuki Kakei" userId="16ad319d63225bb8" providerId="LiveId" clId="{69E99CD6-5129-4E01-ABE9-8E1909268575}" dt="2019-06-25T23:20:41.964" v="761" actId="20577"/>
        <pc:sldMkLst>
          <pc:docMk/>
          <pc:sldMk cId="3608233287" sldId="262"/>
        </pc:sldMkLst>
        <pc:spChg chg="mod">
          <ac:chgData name="Mizuki Kakei" userId="16ad319d63225bb8" providerId="LiveId" clId="{69E99CD6-5129-4E01-ABE9-8E1909268575}" dt="2019-06-25T23:16:34.966" v="401" actId="14100"/>
          <ac:spMkLst>
            <pc:docMk/>
            <pc:sldMk cId="3608233287" sldId="262"/>
            <ac:spMk id="2" creationId="{648C4188-EF51-489F-85E0-7739252AFBEE}"/>
          </ac:spMkLst>
        </pc:spChg>
        <pc:spChg chg="del">
          <ac:chgData name="Mizuki Kakei" userId="16ad319d63225bb8" providerId="LiveId" clId="{69E99CD6-5129-4E01-ABE9-8E1909268575}" dt="2019-06-25T23:06:53.160" v="166"/>
          <ac:spMkLst>
            <pc:docMk/>
            <pc:sldMk cId="3608233287" sldId="262"/>
            <ac:spMk id="3" creationId="{2135F502-D564-42EC-B002-81193BE86F04}"/>
          </ac:spMkLst>
        </pc:spChg>
        <pc:spChg chg="add mod">
          <ac:chgData name="Mizuki Kakei" userId="16ad319d63225bb8" providerId="LiveId" clId="{69E99CD6-5129-4E01-ABE9-8E1909268575}" dt="2019-06-25T23:20:41.964" v="761" actId="20577"/>
          <ac:spMkLst>
            <pc:docMk/>
            <pc:sldMk cId="3608233287" sldId="262"/>
            <ac:spMk id="9" creationId="{9DE7516C-F0FF-4B66-AF05-148ACFC90E8E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608233287" sldId="262"/>
            <ac:spMk id="12" creationId="{CD000060-D06D-4A48-BD8E-978966CCA797}"/>
          </ac:spMkLst>
        </pc:spChg>
        <pc:spChg chg="add del">
          <ac:chgData name="Mizuki Kakei" userId="16ad319d63225bb8" providerId="LiveId" clId="{69E99CD6-5129-4E01-ABE9-8E1909268575}" dt="2019-06-25T23:14:44.914" v="244"/>
          <ac:spMkLst>
            <pc:docMk/>
            <pc:sldMk cId="3608233287" sldId="262"/>
            <ac:spMk id="14" creationId="{DE4E5113-B3D0-40F8-9F39-B2C2BF92AE31}"/>
          </ac:spMkLst>
        </pc:spChg>
        <pc:picChg chg="add del mod">
          <ac:chgData name="Mizuki Kakei" userId="16ad319d63225bb8" providerId="LiveId" clId="{69E99CD6-5129-4E01-ABE9-8E1909268575}" dt="2019-06-25T23:06:56.432" v="167" actId="26606"/>
          <ac:picMkLst>
            <pc:docMk/>
            <pc:sldMk cId="3608233287" sldId="262"/>
            <ac:picMk id="4" creationId="{10B362CE-6BB6-4AD5-97CF-2A06CEB45E57}"/>
          </ac:picMkLst>
        </pc:picChg>
        <pc:picChg chg="add mod">
          <ac:chgData name="Mizuki Kakei" userId="16ad319d63225bb8" providerId="LiveId" clId="{69E99CD6-5129-4E01-ABE9-8E1909268575}" dt="2019-06-25T23:07:11.758" v="173" actId="1076"/>
          <ac:picMkLst>
            <pc:docMk/>
            <pc:sldMk cId="3608233287" sldId="262"/>
            <ac:picMk id="7" creationId="{10B362CE-6BB6-4AD5-97CF-2A06CEB45E57}"/>
          </ac:picMkLst>
        </pc:picChg>
      </pc:sldChg>
      <pc:sldChg chg="add">
        <pc:chgData name="Mizuki Kakei" userId="16ad319d63225bb8" providerId="LiveId" clId="{69E99CD6-5129-4E01-ABE9-8E1909268575}" dt="2019-06-25T23:03:15.881" v="148"/>
        <pc:sldMkLst>
          <pc:docMk/>
          <pc:sldMk cId="1020160941" sldId="263"/>
        </pc:sldMkLst>
      </pc:sldChg>
      <pc:sldChg chg="add">
        <pc:chgData name="Mizuki Kakei" userId="16ad319d63225bb8" providerId="LiveId" clId="{69E99CD6-5129-4E01-ABE9-8E1909268575}" dt="2019-06-25T23:03:16.087" v="149"/>
        <pc:sldMkLst>
          <pc:docMk/>
          <pc:sldMk cId="1777627242" sldId="264"/>
        </pc:sldMkLst>
      </pc:sldChg>
      <pc:sldChg chg="add">
        <pc:chgData name="Mizuki Kakei" userId="16ad319d63225bb8" providerId="LiveId" clId="{69E99CD6-5129-4E01-ABE9-8E1909268575}" dt="2019-06-25T23:39:43.057" v="1520"/>
        <pc:sldMkLst>
          <pc:docMk/>
          <pc:sldMk cId="4088112178" sldId="267"/>
        </pc:sldMkLst>
      </pc:sldChg>
      <pc:sldChg chg="add">
        <pc:chgData name="Mizuki Kakei" userId="16ad319d63225bb8" providerId="LiveId" clId="{69E99CD6-5129-4E01-ABE9-8E1909268575}" dt="2019-06-25T23:39:43.587" v="1521"/>
        <pc:sldMkLst>
          <pc:docMk/>
          <pc:sldMk cId="2585477339" sldId="268"/>
        </pc:sldMkLst>
      </pc:sldChg>
      <pc:sldChg chg="add">
        <pc:chgData name="Mizuki Kakei" userId="16ad319d63225bb8" providerId="LiveId" clId="{69E99CD6-5129-4E01-ABE9-8E1909268575}" dt="2019-06-25T23:39:43.806" v="1522"/>
        <pc:sldMkLst>
          <pc:docMk/>
          <pc:sldMk cId="3758902050" sldId="269"/>
        </pc:sldMkLst>
      </pc:sldChg>
    </pc:docChg>
  </pc:docChgLst>
  <pc:docChgLst>
    <pc:chgData name="Mizuki Kakei" userId="16ad319d63225bb8" providerId="LiveId" clId="{8218EFD0-26FB-41E2-9E43-CEA6F0408CB2}"/>
    <pc:docChg chg="undo custSel mod delSld modSld delMainMaster">
      <pc:chgData name="Mizuki Kakei" userId="16ad319d63225bb8" providerId="LiveId" clId="{8218EFD0-26FB-41E2-9E43-CEA6F0408CB2}" dt="2019-08-13T17:35:44.402" v="93" actId="1076"/>
      <pc:docMkLst>
        <pc:docMk/>
      </pc:docMkLst>
      <pc:sldChg chg="addSp delSp modSp mod setBg delDesignElem">
        <pc:chgData name="Mizuki Kakei" userId="16ad319d63225bb8" providerId="LiveId" clId="{8218EFD0-26FB-41E2-9E43-CEA6F0408CB2}" dt="2019-08-11T14:25:44.481" v="84" actId="20577"/>
        <pc:sldMkLst>
          <pc:docMk/>
          <pc:sldMk cId="3441448115" sldId="256"/>
        </pc:sldMkLst>
        <pc:spChg chg="mod ord">
          <ac:chgData name="Mizuki Kakei" userId="16ad319d63225bb8" providerId="LiveId" clId="{8218EFD0-26FB-41E2-9E43-CEA6F0408CB2}" dt="2019-08-11T14:25:38.512" v="71" actId="26606"/>
          <ac:spMkLst>
            <pc:docMk/>
            <pc:sldMk cId="3441448115" sldId="256"/>
            <ac:spMk id="2" creationId="{C40F2A8A-55C5-455F-9055-4881F825BE08}"/>
          </ac:spMkLst>
        </pc:spChg>
        <pc:spChg chg="mod">
          <ac:chgData name="Mizuki Kakei" userId="16ad319d63225bb8" providerId="LiveId" clId="{8218EFD0-26FB-41E2-9E43-CEA6F0408CB2}" dt="2019-08-11T14:25:44.481" v="84" actId="20577"/>
          <ac:spMkLst>
            <pc:docMk/>
            <pc:sldMk cId="3441448115" sldId="256"/>
            <ac:spMk id="3" creationId="{74A63447-80F4-417B-A93E-95FF19C557FF}"/>
          </ac:spMkLst>
        </pc:spChg>
        <pc:spChg chg="add del">
          <ac:chgData name="Mizuki Kakei" userId="16ad319d63225bb8" providerId="LiveId" clId="{8218EFD0-26FB-41E2-9E43-CEA6F0408CB2}" dt="2019-08-11T14:23:07.832" v="56" actId="26606"/>
          <ac:spMkLst>
            <pc:docMk/>
            <pc:sldMk cId="3441448115" sldId="256"/>
            <ac:spMk id="5" creationId="{90EB472E-7CA6-4C2D-81E9-CD39A44F0B83}"/>
          </ac:spMkLst>
        </pc:spChg>
        <pc:spChg chg="add del">
          <ac:chgData name="Mizuki Kakei" userId="16ad319d63225bb8" providerId="LiveId" clId="{8218EFD0-26FB-41E2-9E43-CEA6F0408CB2}" dt="2019-08-11T14:23:07.832" v="56" actId="26606"/>
          <ac:spMkLst>
            <pc:docMk/>
            <pc:sldMk cId="3441448115" sldId="256"/>
            <ac:spMk id="6" creationId="{AE0A0486-F672-4FEF-A0A9-E6C3B7E3A545}"/>
          </ac:spMkLst>
        </pc:spChg>
        <pc:spChg chg="add del">
          <ac:chgData name="Mizuki Kakei" userId="16ad319d63225bb8" providerId="LiveId" clId="{8218EFD0-26FB-41E2-9E43-CEA6F0408CB2}" dt="2019-08-11T14:23:07.832" v="56" actId="26606"/>
          <ac:spMkLst>
            <pc:docMk/>
            <pc:sldMk cId="3441448115" sldId="256"/>
            <ac:spMk id="7" creationId="{4689BC21-5566-4B70-91EA-44B4299CB337}"/>
          </ac:spMkLst>
        </pc:spChg>
        <pc:spChg chg="add del">
          <ac:chgData name="Mizuki Kakei" userId="16ad319d63225bb8" providerId="LiveId" clId="{8218EFD0-26FB-41E2-9E43-CEA6F0408CB2}" dt="2019-08-11T14:20:43.844" v="17" actId="26606"/>
          <ac:spMkLst>
            <pc:docMk/>
            <pc:sldMk cId="3441448115" sldId="256"/>
            <ac:spMk id="8" creationId="{1E24A02E-5FD2-428E-A1E4-FDF96B0B6CE8}"/>
          </ac:spMkLst>
        </pc:spChg>
        <pc:spChg chg="add del">
          <ac:chgData name="Mizuki Kakei" userId="16ad319d63225bb8" providerId="LiveId" clId="{8218EFD0-26FB-41E2-9E43-CEA6F0408CB2}" dt="2019-08-11T14:23:07.832" v="56" actId="26606"/>
          <ac:spMkLst>
            <pc:docMk/>
            <pc:sldMk cId="3441448115" sldId="256"/>
            <ac:spMk id="9" creationId="{7F1FCE6A-97BC-41EB-809A-50936E0F940B}"/>
          </ac:spMkLst>
        </pc:spChg>
        <pc:spChg chg="add del">
          <ac:chgData name="Mizuki Kakei" userId="16ad319d63225bb8" providerId="LiveId" clId="{8218EFD0-26FB-41E2-9E43-CEA6F0408CB2}" dt="2019-08-11T14:20:43.844" v="17" actId="26606"/>
          <ac:spMkLst>
            <pc:docMk/>
            <pc:sldMk cId="3441448115" sldId="256"/>
            <ac:spMk id="10" creationId="{2808B93E-0C39-407B-943D-71F2BAFB4CB4}"/>
          </ac:spMkLst>
        </pc:spChg>
        <pc:spChg chg="add del">
          <ac:chgData name="Mizuki Kakei" userId="16ad319d63225bb8" providerId="LiveId" clId="{8218EFD0-26FB-41E2-9E43-CEA6F0408CB2}" dt="2019-08-11T14:25:38.512" v="71" actId="26606"/>
          <ac:spMkLst>
            <pc:docMk/>
            <pc:sldMk cId="3441448115" sldId="256"/>
            <ac:spMk id="11" creationId="{0F97E041-634B-4B3E-8669-42583D95672F}"/>
          </ac:spMkLst>
        </pc:spChg>
        <pc:spChg chg="add del">
          <ac:chgData name="Mizuki Kakei" userId="16ad319d63225bb8" providerId="LiveId" clId="{8218EFD0-26FB-41E2-9E43-CEA6F0408CB2}" dt="2019-08-11T14:20:43.844" v="17" actId="26606"/>
          <ac:spMkLst>
            <pc:docMk/>
            <pc:sldMk cId="3441448115" sldId="256"/>
            <ac:spMk id="12" creationId="{7C7E1896-2992-48D4-85AC-95AB8AB147EA}"/>
          </ac:spMkLst>
        </pc:spChg>
        <pc:spChg chg="add del">
          <ac:chgData name="Mizuki Kakei" userId="16ad319d63225bb8" providerId="LiveId" clId="{8218EFD0-26FB-41E2-9E43-CEA6F0408CB2}" dt="2019-08-11T14:25:38.512" v="71" actId="26606"/>
          <ac:spMkLst>
            <pc:docMk/>
            <pc:sldMk cId="3441448115" sldId="256"/>
            <ac:spMk id="13" creationId="{69825ADD-F95C-4747-9B41-5DB21C28E6D2}"/>
          </ac:spMkLst>
        </pc:spChg>
        <pc:spChg chg="add del">
          <ac:chgData name="Mizuki Kakei" userId="16ad319d63225bb8" providerId="LiveId" clId="{8218EFD0-26FB-41E2-9E43-CEA6F0408CB2}" dt="2019-08-11T14:21:42.976" v="29"/>
          <ac:spMkLst>
            <pc:docMk/>
            <pc:sldMk cId="3441448115" sldId="256"/>
            <ac:spMk id="14" creationId="{7C7E1896-2992-48D4-85AC-95AB8AB147EA}"/>
          </ac:spMkLst>
        </pc:spChg>
        <pc:spChg chg="add del">
          <ac:chgData name="Mizuki Kakei" userId="16ad319d63225bb8" providerId="LiveId" clId="{8218EFD0-26FB-41E2-9E43-CEA6F0408CB2}" dt="2019-08-11T14:21:42.976" v="29"/>
          <ac:spMkLst>
            <pc:docMk/>
            <pc:sldMk cId="3441448115" sldId="256"/>
            <ac:spMk id="15" creationId="{2808B93E-0C39-407B-943D-71F2BAFB4CB4}"/>
          </ac:spMkLst>
        </pc:spChg>
        <pc:spChg chg="add del">
          <ac:chgData name="Mizuki Kakei" userId="16ad319d63225bb8" providerId="LiveId" clId="{8218EFD0-26FB-41E2-9E43-CEA6F0408CB2}" dt="2019-08-11T14:25:38.512" v="71" actId="26606"/>
          <ac:spMkLst>
            <pc:docMk/>
            <pc:sldMk cId="3441448115" sldId="256"/>
            <ac:spMk id="16" creationId="{86791A8E-B2BA-467D-BB87-8CFBFB13AF9F}"/>
          </ac:spMkLst>
        </pc:spChg>
        <pc:spChg chg="add">
          <ac:chgData name="Mizuki Kakei" userId="16ad319d63225bb8" providerId="LiveId" clId="{8218EFD0-26FB-41E2-9E43-CEA6F0408CB2}" dt="2019-08-11T14:25:38.527" v="72" actId="26606"/>
          <ac:spMkLst>
            <pc:docMk/>
            <pc:sldMk cId="3441448115" sldId="256"/>
            <ac:spMk id="18" creationId="{7C7E1896-2992-48D4-85AC-95AB8AB147EA}"/>
          </ac:spMkLst>
        </pc:spChg>
        <pc:spChg chg="add">
          <ac:chgData name="Mizuki Kakei" userId="16ad319d63225bb8" providerId="LiveId" clId="{8218EFD0-26FB-41E2-9E43-CEA6F0408CB2}" dt="2019-08-11T14:25:38.527" v="72" actId="26606"/>
          <ac:spMkLst>
            <pc:docMk/>
            <pc:sldMk cId="3441448115" sldId="256"/>
            <ac:spMk id="19" creationId="{2808B93E-0C39-407B-943D-71F2BAFB4CB4}"/>
          </ac:spMkLst>
        </pc:spChg>
      </pc:sldChg>
      <pc:sldChg chg="addSp delSp modSp delDesignElem">
        <pc:chgData name="Mizuki Kakei" userId="16ad319d63225bb8" providerId="LiveId" clId="{8218EFD0-26FB-41E2-9E43-CEA6F0408CB2}" dt="2019-08-13T17:35:33.246" v="90" actId="1076"/>
        <pc:sldMkLst>
          <pc:docMk/>
          <pc:sldMk cId="700789779" sldId="257"/>
        </pc:sldMkLst>
        <pc:spChg chg="mod">
          <ac:chgData name="Mizuki Kakei" userId="16ad319d63225bb8" providerId="LiveId" clId="{8218EFD0-26FB-41E2-9E43-CEA6F0408CB2}" dt="2019-08-11T14:21:29.850" v="25" actId="20577"/>
          <ac:spMkLst>
            <pc:docMk/>
            <pc:sldMk cId="700789779" sldId="257"/>
            <ac:spMk id="2" creationId="{574F3A2B-C331-42B5-8A6E-0F34985C5EFB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700789779" sldId="257"/>
            <ac:spMk id="37" creationId="{32847F16-C57D-4E7D-95A7-7056B3064604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700789779" sldId="257"/>
            <ac:spMk id="38" creationId="{A99E40C7-F204-42CB-A0B8-BB655333D079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700789779" sldId="257"/>
            <ac:spMk id="39" creationId="{7979BF94-1CEE-4DF5-B67A-E898B4EB1718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700789779" sldId="257"/>
            <ac:spMk id="40" creationId="{06D4E8B1-8402-470B-87EA-ED120C96734C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700789779" sldId="257"/>
            <ac:spMk id="41" creationId="{984C35A0-C86A-4F20-A8E1-ACBAEF5D8936}"/>
          </ac:spMkLst>
        </pc:spChg>
        <pc:picChg chg="mod">
          <ac:chgData name="Mizuki Kakei" userId="16ad319d63225bb8" providerId="LiveId" clId="{8218EFD0-26FB-41E2-9E43-CEA6F0408CB2}" dt="2019-08-13T17:35:33.246" v="90" actId="1076"/>
          <ac:picMkLst>
            <pc:docMk/>
            <pc:sldMk cId="700789779" sldId="257"/>
            <ac:picMk id="3" creationId="{B2856ED0-FD7A-4D2D-8951-82B01F10E5E9}"/>
          </ac:picMkLst>
        </pc:picChg>
      </pc:sldChg>
      <pc:sldChg chg="addSp delSp delDesignElem">
        <pc:chgData name="Mizuki Kakei" userId="16ad319d63225bb8" providerId="LiveId" clId="{8218EFD0-26FB-41E2-9E43-CEA6F0408CB2}" dt="2019-08-11T14:23:04.716" v="55"/>
        <pc:sldMkLst>
          <pc:docMk/>
          <pc:sldMk cId="3720698464" sldId="258"/>
        </pc:sldMkLst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720698464" sldId="258"/>
            <ac:spMk id="14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720698464" sldId="258"/>
            <ac:spMk id="16" creationId="{DE4E5113-B3D0-40F8-9F39-B2C2BF92AE31}"/>
          </ac:spMkLst>
        </pc:spChg>
      </pc:sldChg>
      <pc:sldChg chg="addSp delSp modSp delDesignElem">
        <pc:chgData name="Mizuki Kakei" userId="16ad319d63225bb8" providerId="LiveId" clId="{8218EFD0-26FB-41E2-9E43-CEA6F0408CB2}" dt="2019-08-13T17:35:14.541" v="87" actId="14100"/>
        <pc:sldMkLst>
          <pc:docMk/>
          <pc:sldMk cId="3363326307" sldId="259"/>
        </pc:sldMkLst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363326307" sldId="259"/>
            <ac:spMk id="33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363326307" sldId="259"/>
            <ac:spMk id="35" creationId="{DE4E5113-B3D0-40F8-9F39-B2C2BF92AE31}"/>
          </ac:spMkLst>
        </pc:spChg>
        <pc:picChg chg="mod">
          <ac:chgData name="Mizuki Kakei" userId="16ad319d63225bb8" providerId="LiveId" clId="{8218EFD0-26FB-41E2-9E43-CEA6F0408CB2}" dt="2019-08-13T17:35:14.541" v="87" actId="14100"/>
          <ac:picMkLst>
            <pc:docMk/>
            <pc:sldMk cId="3363326307" sldId="259"/>
            <ac:picMk id="3" creationId="{59830981-D74E-4464-BF28-18A01A2681C2}"/>
          </ac:picMkLst>
        </pc:picChg>
      </pc:sldChg>
      <pc:sldChg chg="addSp delSp modSp delDesignElem">
        <pc:chgData name="Mizuki Kakei" userId="16ad319d63225bb8" providerId="LiveId" clId="{8218EFD0-26FB-41E2-9E43-CEA6F0408CB2}" dt="2019-08-11T14:24:32.783" v="65" actId="14100"/>
        <pc:sldMkLst>
          <pc:docMk/>
          <pc:sldMk cId="1497202605" sldId="260"/>
        </pc:sldMkLst>
        <pc:spChg chg="mod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2" creationId="{DEACDCC2-2FBE-43F1-885F-F28936332F10}"/>
          </ac:spMkLst>
        </pc:spChg>
        <pc:spChg chg="mod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6" creationId="{18D7E94B-AC85-44A8-8CD1-308BB7B801F9}"/>
          </ac:spMkLst>
        </pc:spChg>
        <pc:spChg chg="add del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19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21" creationId="{DE4E5113-B3D0-40F8-9F39-B2C2BF92AE31}"/>
          </ac:spMkLst>
        </pc:spChg>
        <pc:spChg chg="add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26" creationId="{CD000060-D06D-4A48-BD8E-978966CCA797}"/>
          </ac:spMkLst>
        </pc:spChg>
        <pc:spChg chg="add">
          <ac:chgData name="Mizuki Kakei" userId="16ad319d63225bb8" providerId="LiveId" clId="{8218EFD0-26FB-41E2-9E43-CEA6F0408CB2}" dt="2019-08-11T14:24:07.958" v="59" actId="26606"/>
          <ac:spMkLst>
            <pc:docMk/>
            <pc:sldMk cId="1497202605" sldId="260"/>
            <ac:spMk id="28" creationId="{DE4E5113-B3D0-40F8-9F39-B2C2BF92AE31}"/>
          </ac:spMkLst>
        </pc:spChg>
        <pc:picChg chg="mod">
          <ac:chgData name="Mizuki Kakei" userId="16ad319d63225bb8" providerId="LiveId" clId="{8218EFD0-26FB-41E2-9E43-CEA6F0408CB2}" dt="2019-08-11T14:24:32.783" v="65" actId="14100"/>
          <ac:picMkLst>
            <pc:docMk/>
            <pc:sldMk cId="1497202605" sldId="260"/>
            <ac:picMk id="7" creationId="{9CE4DE70-BB3B-4427-8DF1-0FBCB17713EF}"/>
          </ac:picMkLst>
        </pc:picChg>
      </pc:sldChg>
      <pc:sldChg chg="addSp delSp modSp delDesignElem">
        <pc:chgData name="Mizuki Kakei" userId="16ad319d63225bb8" providerId="LiveId" clId="{8218EFD0-26FB-41E2-9E43-CEA6F0408CB2}" dt="2019-08-11T14:23:04.716" v="55"/>
        <pc:sldMkLst>
          <pc:docMk/>
          <pc:sldMk cId="3608233287" sldId="262"/>
        </pc:sldMkLst>
        <pc:spChg chg="mod">
          <ac:chgData name="Mizuki Kakei" userId="16ad319d63225bb8" providerId="LiveId" clId="{8218EFD0-26FB-41E2-9E43-CEA6F0408CB2}" dt="2019-08-11T14:23:04.645" v="54"/>
          <ac:spMkLst>
            <pc:docMk/>
            <pc:sldMk cId="3608233287" sldId="262"/>
            <ac:spMk id="2" creationId="{648C4188-EF51-489F-85E0-7739252AFBEE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608233287" sldId="262"/>
            <ac:spMk id="12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3608233287" sldId="262"/>
            <ac:spMk id="14" creationId="{DE4E5113-B3D0-40F8-9F39-B2C2BF92AE31}"/>
          </ac:spMkLst>
        </pc:spChg>
      </pc:sldChg>
      <pc:sldChg chg="modSp">
        <pc:chgData name="Mizuki Kakei" userId="16ad319d63225bb8" providerId="LiveId" clId="{8218EFD0-26FB-41E2-9E43-CEA6F0408CB2}" dt="2019-08-13T17:35:44.402" v="93" actId="1076"/>
        <pc:sldMkLst>
          <pc:docMk/>
          <pc:sldMk cId="1020160941" sldId="263"/>
        </pc:sldMkLst>
        <pc:spChg chg="mod">
          <ac:chgData name="Mizuki Kakei" userId="16ad319d63225bb8" providerId="LiveId" clId="{8218EFD0-26FB-41E2-9E43-CEA6F0408CB2}" dt="2019-08-13T17:35:44.402" v="93" actId="1076"/>
          <ac:spMkLst>
            <pc:docMk/>
            <pc:sldMk cId="1020160941" sldId="263"/>
            <ac:spMk id="3" creationId="{32F2FE20-E319-4C1E-9BDB-F11F8B72B3D1}"/>
          </ac:spMkLst>
        </pc:spChg>
      </pc:sldChg>
      <pc:sldChg chg="modSp">
        <pc:chgData name="Mizuki Kakei" userId="16ad319d63225bb8" providerId="LiveId" clId="{8218EFD0-26FB-41E2-9E43-CEA6F0408CB2}" dt="2019-08-11T14:23:04.134" v="50"/>
        <pc:sldMkLst>
          <pc:docMk/>
          <pc:sldMk cId="3758902050" sldId="269"/>
        </pc:sldMkLst>
        <pc:spChg chg="mod">
          <ac:chgData name="Mizuki Kakei" userId="16ad319d63225bb8" providerId="LiveId" clId="{8218EFD0-26FB-41E2-9E43-CEA6F0408CB2}" dt="2019-08-11T14:23:04.134" v="50"/>
          <ac:spMkLst>
            <pc:docMk/>
            <pc:sldMk cId="3758902050" sldId="269"/>
            <ac:spMk id="3" creationId="{18C18D86-C885-4D92-8C2A-D60E0FD887C4}"/>
          </ac:spMkLst>
        </pc:spChg>
      </pc:sldChg>
      <pc:sldChg chg="addSp delSp modSp delDesignElem">
        <pc:chgData name="Mizuki Kakei" userId="16ad319d63225bb8" providerId="LiveId" clId="{8218EFD0-26FB-41E2-9E43-CEA6F0408CB2}" dt="2019-08-11T14:24:42.284" v="68" actId="14100"/>
        <pc:sldMkLst>
          <pc:docMk/>
          <pc:sldMk cId="2612487099" sldId="270"/>
        </pc:sldMkLst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2612487099" sldId="270"/>
            <ac:spMk id="19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2612487099" sldId="270"/>
            <ac:spMk id="21" creationId="{DE4E5113-B3D0-40F8-9F39-B2C2BF92AE31}"/>
          </ac:spMkLst>
        </pc:spChg>
        <pc:picChg chg="mod">
          <ac:chgData name="Mizuki Kakei" userId="16ad319d63225bb8" providerId="LiveId" clId="{8218EFD0-26FB-41E2-9E43-CEA6F0408CB2}" dt="2019-08-11T14:24:42.284" v="68" actId="14100"/>
          <ac:picMkLst>
            <pc:docMk/>
            <pc:sldMk cId="2612487099" sldId="270"/>
            <ac:picMk id="7" creationId="{E88B0610-5370-4250-AE26-E9A25A29B69D}"/>
          </ac:picMkLst>
        </pc:picChg>
      </pc:sldChg>
      <pc:sldChg chg="addSp delSp modSp delDesignElem">
        <pc:chgData name="Mizuki Kakei" userId="16ad319d63225bb8" providerId="LiveId" clId="{8218EFD0-26FB-41E2-9E43-CEA6F0408CB2}" dt="2019-08-11T14:23:04.716" v="55"/>
        <pc:sldMkLst>
          <pc:docMk/>
          <pc:sldMk cId="691133753" sldId="271"/>
        </pc:sldMkLst>
        <pc:spChg chg="mod">
          <ac:chgData name="Mizuki Kakei" userId="16ad319d63225bb8" providerId="LiveId" clId="{8218EFD0-26FB-41E2-9E43-CEA6F0408CB2}" dt="2019-08-11T14:21:32.949" v="27" actId="20577"/>
          <ac:spMkLst>
            <pc:docMk/>
            <pc:sldMk cId="691133753" sldId="271"/>
            <ac:spMk id="2" creationId="{085C8385-5D14-42D4-8AF3-9DEC8570FCE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691133753" sldId="271"/>
            <ac:spMk id="15" creationId="{CD000060-D06D-4A48-BD8E-978966CCA797}"/>
          </ac:spMkLst>
        </pc:spChg>
        <pc:spChg chg="add del">
          <ac:chgData name="Mizuki Kakei" userId="16ad319d63225bb8" providerId="LiveId" clId="{8218EFD0-26FB-41E2-9E43-CEA6F0408CB2}" dt="2019-08-11T14:23:04.716" v="55"/>
          <ac:spMkLst>
            <pc:docMk/>
            <pc:sldMk cId="691133753" sldId="271"/>
            <ac:spMk id="17" creationId="{DE4E5113-B3D0-40F8-9F39-B2C2BF92AE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0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1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3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07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67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3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7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5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17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61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3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53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141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6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52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4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10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19E6A46-CD88-4794-8D96-EBF2B4238F6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CEAB2E4-6926-4A4F-B170-964A9FC209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0F2A8A-55C5-455F-9055-4881F825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6"/>
            <a:ext cx="6609413" cy="5325533"/>
          </a:xfrm>
        </p:spPr>
        <p:txBody>
          <a:bodyPr anchor="ctr">
            <a:normAutofit/>
          </a:bodyPr>
          <a:lstStyle/>
          <a:p>
            <a:r>
              <a:rPr kumimoji="1" lang="en-US" altLang="ja-JP" sz="8900" dirty="0"/>
              <a:t>Saving</a:t>
            </a:r>
            <a:r>
              <a:rPr kumimoji="1" lang="ja-JP" altLang="en-US" sz="8900" dirty="0"/>
              <a:t> </a:t>
            </a:r>
            <a:r>
              <a:rPr kumimoji="1" lang="en-US" altLang="ja-JP" sz="8900" dirty="0"/>
              <a:t>Energy</a:t>
            </a:r>
            <a:r>
              <a:rPr kumimoji="1" lang="ja-JP" altLang="en-US" sz="8900" dirty="0"/>
              <a:t> </a:t>
            </a:r>
            <a:r>
              <a:rPr kumimoji="1" lang="en-US" altLang="ja-JP" sz="8900" dirty="0"/>
              <a:t>Consumption</a:t>
            </a:r>
            <a:r>
              <a:rPr lang="ja-JP" altLang="en-US" sz="8900" dirty="0"/>
              <a:t> </a:t>
            </a:r>
            <a:r>
              <a:rPr lang="en-US" altLang="ja-JP" sz="8900" dirty="0"/>
              <a:t>in</a:t>
            </a:r>
            <a:r>
              <a:rPr lang="ja-JP" altLang="en-US" sz="8900" dirty="0"/>
              <a:t> </a:t>
            </a:r>
            <a:r>
              <a:rPr lang="en-US" altLang="ja-JP" sz="8900" dirty="0"/>
              <a:t>a</a:t>
            </a:r>
            <a:r>
              <a:rPr lang="ja-JP" altLang="en-US" sz="8900" dirty="0"/>
              <a:t> </a:t>
            </a:r>
            <a:r>
              <a:rPr lang="en-US" altLang="ja-JP" sz="8900" dirty="0"/>
              <a:t>household</a:t>
            </a:r>
            <a:endParaRPr kumimoji="1" lang="ja-JP" altLang="en-US" sz="8900" dirty="0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0"/>
            <a:ext cx="46573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A63447-80F4-417B-A93E-95FF19C5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4" y="643467"/>
            <a:ext cx="3692149" cy="5452532"/>
          </a:xfrm>
        </p:spPr>
        <p:txBody>
          <a:bodyPr anchor="ctr">
            <a:norm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Mizuki Kakei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CDCC2-2FBE-43F1-885F-F2893633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kumimoji="1" lang="en-US" altLang="ja-JP" sz="3700"/>
              <a:t>Expected cost for electricity consumption in 2011</a:t>
            </a:r>
            <a:endParaRPr kumimoji="1" lang="ja-JP" altLang="en-US" sz="3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9CE4DE70-BB3B-4427-8DF1-0FBCB177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8" y="1695236"/>
            <a:ext cx="4940596" cy="3380198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D7E94B-AC85-44A8-8CD1-308BB7B8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altLang="ja-JP" dirty="0"/>
              <a:t>The expected cost for electricity was calculated with (expected electricity consumption * 13.83 cent / kwh)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20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F836D-A331-40E4-8608-E05B840A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ja-JP"/>
              <a:t>Green energy consumption</a:t>
            </a:r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E88B0610-5370-4250-AE26-E9A25A29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07" y="1448656"/>
            <a:ext cx="4733257" cy="38117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91A472-05B5-490D-890B-A23DEE3E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Green energy consumed the day before </a:t>
            </a:r>
          </a:p>
          <a:p>
            <a:r>
              <a:rPr lang="en-US" dirty="0"/>
              <a:t>The price of the energy. When the price of the energy is low, It produce the green energy.</a:t>
            </a:r>
          </a:p>
        </p:txBody>
      </p:sp>
    </p:spTree>
    <p:extLst>
      <p:ext uri="{BB962C8B-B14F-4D97-AF65-F5344CB8AC3E}">
        <p14:creationId xmlns:p14="http://schemas.microsoft.com/office/powerpoint/2010/main" val="261248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89F08-2633-459F-A11F-2400D874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Recommendation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2FE20-E319-4C1E-9BDB-F11F8B72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57714"/>
            <a:ext cx="10058400" cy="333429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To provide the dashboard to tenants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To make a team of data analysts and Web developers so that we can make this dash board more functional which is connect to the current energy consumption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16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C6406-AE7C-43C4-8E70-02E7E304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kumimoji="1" lang="en-US" altLang="ja-JP" dirty="0"/>
              <a:t>Thank you 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62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D3A8E-8B8D-4355-A9FD-9323AB1A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97D5A-6512-4228-8C45-49B1AFDB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Background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this</a:t>
            </a:r>
            <a:r>
              <a:rPr lang="ja-JP" altLang="en-US" sz="2400" dirty="0"/>
              <a:t> </a:t>
            </a:r>
            <a:r>
              <a:rPr lang="en-US" altLang="ja-JP" sz="2400" dirty="0"/>
              <a:t>Project</a:t>
            </a:r>
          </a:p>
          <a:p>
            <a:r>
              <a:rPr kumimoji="1" lang="en-US" altLang="ja-JP" sz="2400" dirty="0"/>
              <a:t>Objects and Goals of analysis</a:t>
            </a:r>
          </a:p>
          <a:p>
            <a:r>
              <a:rPr lang="en-US" altLang="ja-JP" sz="2400" dirty="0"/>
              <a:t>Products Information</a:t>
            </a:r>
          </a:p>
          <a:p>
            <a:r>
              <a:rPr lang="en-US" altLang="ja-JP" sz="2400" dirty="0"/>
              <a:t>Recommendation</a:t>
            </a:r>
          </a:p>
          <a:p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E84A2-193F-4B2B-9521-CF6AC1CB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Project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883AF-EDFC-4025-A15F-ABEA1C85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3486"/>
            <a:ext cx="10058400" cy="3931920"/>
          </a:xfrm>
        </p:spPr>
        <p:txBody>
          <a:bodyPr/>
          <a:lstStyle/>
          <a:p>
            <a:r>
              <a:rPr kumimoji="1" lang="en-US" altLang="ja-JP" sz="2800" dirty="0"/>
              <a:t>We investigated 47 months of data as use case.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Conducted time series analysis and found some patterns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To empower smart homes, we concluded to make a dash board 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47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B2E03-CAA3-4896-9484-FFF2B21C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dashboard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18D86-C885-4D92-8C2A-D60E0FD8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We would like tenants to reduce the electricity consumption so that they can save money</a:t>
            </a:r>
          </a:p>
          <a:p>
            <a:endParaRPr lang="en-US" altLang="ja-JP" sz="2400" dirty="0"/>
          </a:p>
          <a:p>
            <a:r>
              <a:rPr lang="en-US" altLang="ja-JP" sz="2400" dirty="0"/>
              <a:t>If the price of utility is low, it allows us to increase the cold rent of the houses.</a:t>
            </a:r>
          </a:p>
          <a:p>
            <a:endParaRPr lang="en-US" altLang="ja-JP" sz="2400" dirty="0"/>
          </a:p>
          <a:p>
            <a:r>
              <a:rPr lang="en-US" altLang="ja-JP" sz="2400" dirty="0"/>
              <a:t>Therefore we would like to visualize the electricity data to help to decrease the electricity consumption.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9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F3A2B-C331-42B5-8A6E-0F34985C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534" y="642594"/>
            <a:ext cx="4560470" cy="1371600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Dash board</a:t>
            </a:r>
            <a:r>
              <a:rPr lang="ja-JP" altLang="en-US" sz="4000" dirty="0"/>
              <a:t> </a:t>
            </a:r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32847F16-C57D-4E7D-95A7-7056B306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99E40C7-F204-42CB-A0B8-BB655333D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233264"/>
            <a:ext cx="3324388" cy="37556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CC46E7F-B4EC-423A-9F9F-71EB10F3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7" y="861237"/>
            <a:ext cx="3238675" cy="2567763"/>
          </a:xfrm>
          <a:prstGeom prst="rect">
            <a:avLst/>
          </a:prstGeom>
        </p:spPr>
      </p:pic>
      <p:sp>
        <p:nvSpPr>
          <p:cNvPr id="39" name="Rectangle 26">
            <a:extLst>
              <a:ext uri="{FF2B5EF4-FFF2-40B4-BE49-F238E27FC236}">
                <a16:creationId xmlns:a16="http://schemas.microsoft.com/office/drawing/2014/main" id="{7979BF94-1CEE-4DF5-B67A-E898B4EB1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42136"/>
            <a:ext cx="2722671" cy="246653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3144D45-74FB-45D9-9E72-AFFA852B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52" y="542260"/>
            <a:ext cx="2623998" cy="193039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4AC9D6-E671-4BD5-B896-683F3CFE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533" y="2103120"/>
            <a:ext cx="4560471" cy="3660682"/>
          </a:xfrm>
        </p:spPr>
        <p:txBody>
          <a:bodyPr>
            <a:normAutofit/>
          </a:bodyPr>
          <a:lstStyle/>
          <a:p>
            <a:r>
              <a:rPr lang="en-US" altLang="ja-JP" dirty="0"/>
              <a:t>Comparison of energy consumption in a household and average per capita</a:t>
            </a:r>
          </a:p>
          <a:p>
            <a:r>
              <a:rPr lang="en-US" altLang="ja-JP" dirty="0"/>
              <a:t>Energy consumption with sub-metering system and temperature </a:t>
            </a:r>
          </a:p>
          <a:p>
            <a:r>
              <a:rPr lang="en-US" altLang="ja-JP" dirty="0"/>
              <a:t>Annual CO2 emission</a:t>
            </a:r>
          </a:p>
          <a:p>
            <a:r>
              <a:rPr lang="en-US" altLang="ja-JP" dirty="0"/>
              <a:t>Expected cost for electricity consumption in 2011</a:t>
            </a:r>
          </a:p>
          <a:p>
            <a:endParaRPr lang="en-US" sz="1700" dirty="0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06D4E8B1-8402-470B-87EA-ED120C96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2201"/>
            <a:ext cx="3324388" cy="24754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984C35A0-C86A-4F20-A8E1-ACBAEF5D8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871984"/>
            <a:ext cx="2722671" cy="37556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CD59866-09A8-48C5-B87A-1C20F25E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706" y="3271316"/>
            <a:ext cx="2387745" cy="295696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2856ED0-FD7A-4D2D-8951-82B01F10E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66" y="4465260"/>
            <a:ext cx="2995496" cy="18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C8385-5D14-42D4-8AF3-9DEC8570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Dash board 2</a:t>
            </a:r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0" name="コンテンツ プレースホルダー 3">
            <a:extLst>
              <a:ext uri="{FF2B5EF4-FFF2-40B4-BE49-F238E27FC236}">
                <a16:creationId xmlns:a16="http://schemas.microsoft.com/office/drawing/2014/main" id="{20768F32-6F12-4712-B34B-A2527993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69" y="1431943"/>
            <a:ext cx="4580334" cy="400692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F7C672-F202-434E-B623-0FB4A45E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Power price in a day </a:t>
            </a:r>
          </a:p>
          <a:p>
            <a:r>
              <a:rPr lang="en-US" dirty="0"/>
              <a:t>Green energy consumption yesterday</a:t>
            </a:r>
          </a:p>
        </p:txBody>
      </p:sp>
    </p:spTree>
    <p:extLst>
      <p:ext uri="{BB962C8B-B14F-4D97-AF65-F5344CB8AC3E}">
        <p14:creationId xmlns:p14="http://schemas.microsoft.com/office/powerpoint/2010/main" val="69113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C4188-EF51-489F-85E0-7739252A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989531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Comparison of energy consumption in a household and average energy consumption per capita in France</a:t>
            </a:r>
            <a:endParaRPr kumimoji="1" lang="ja-JP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コンテンツ プレースホルダー 3" descr="テキスト, 地図, 室内 が含まれている画像&#10;&#10;自動的に生成された説明">
            <a:extLst>
              <a:ext uri="{FF2B5EF4-FFF2-40B4-BE49-F238E27FC236}">
                <a16:creationId xmlns:a16="http://schemas.microsoft.com/office/drawing/2014/main" id="{10B362CE-6BB6-4AD5-97CF-2A06CEB4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8" y="1717158"/>
            <a:ext cx="4805170" cy="342368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E7516C-F0FF-4B66-AF05-148ACFC9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92595"/>
            <a:ext cx="4957554" cy="4142444"/>
          </a:xfrm>
        </p:spPr>
        <p:txBody>
          <a:bodyPr>
            <a:normAutofit/>
          </a:bodyPr>
          <a:lstStyle/>
          <a:p>
            <a:r>
              <a:rPr lang="en-US" dirty="0"/>
              <a:t>The actual energy consumption in a household and the average energy consumption per capita in France.</a:t>
            </a:r>
          </a:p>
          <a:p>
            <a:r>
              <a:rPr lang="en-US" dirty="0"/>
              <a:t>It gives annual energy consumption from 2006 to 2011 (The values in 12.2010 and 2011 are the expected energy consumption)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23889-71E9-4558-8010-ED4E3597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Energy consumption with submetering system and temperature </a:t>
            </a:r>
            <a:endParaRPr kumimoji="1" lang="ja-JP" alt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BFC070-7253-42BC-859F-AA28AEEE8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It gives monthly energy consumption from 12.2006 to 12.2011.</a:t>
            </a:r>
          </a:p>
          <a:p>
            <a:r>
              <a:rPr lang="en-US" dirty="0"/>
              <a:t>The values from 12.2010 to 12.2011 are the expected energy consumption</a:t>
            </a:r>
          </a:p>
          <a:p>
            <a:r>
              <a:rPr lang="en-US" dirty="0"/>
              <a:t>Temperature can be the option</a:t>
            </a:r>
          </a:p>
          <a:p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830981-D74E-4464-BF28-18A01A26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868778"/>
            <a:ext cx="4912336" cy="30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2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A586D-E9D4-495A-89AA-01BA333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85662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Annual CO2 emission</a:t>
            </a:r>
            <a:endParaRPr kumimoji="1" lang="ja-JP" alt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F75466-EF9E-4C18-AC3B-DD88FF08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711842"/>
            <a:ext cx="4957554" cy="4323197"/>
          </a:xfrm>
        </p:spPr>
        <p:txBody>
          <a:bodyPr>
            <a:normAutofit/>
          </a:bodyPr>
          <a:lstStyle/>
          <a:p>
            <a:r>
              <a:rPr lang="en-US" dirty="0"/>
              <a:t>It gives the amount of CO2 emission from electricity consumption.</a:t>
            </a:r>
          </a:p>
          <a:p>
            <a:r>
              <a:rPr lang="en-US" dirty="0"/>
              <a:t>It was calculated with </a:t>
            </a:r>
          </a:p>
          <a:p>
            <a:r>
              <a:rPr lang="en-US" dirty="0"/>
              <a:t>(the expected energy consumption in 2011) * 0.226 kg / kWh.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EEF317A-C00B-4FA7-A694-72D21694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42" y="1007191"/>
            <a:ext cx="4008387" cy="49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9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362</Words>
  <Application>Microsoft Office PowerPoint</Application>
  <PresentationFormat>ワイド画面</PresentationFormat>
  <Paragraphs>48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Century Gothic</vt:lpstr>
      <vt:lpstr>Garamond</vt:lpstr>
      <vt:lpstr>シャボン</vt:lpstr>
      <vt:lpstr>メトロポリタン</vt:lpstr>
      <vt:lpstr>Saving Energy Consumption in a household</vt:lpstr>
      <vt:lpstr>Agenda</vt:lpstr>
      <vt:lpstr>Project</vt:lpstr>
      <vt:lpstr>Why dashboard ?</vt:lpstr>
      <vt:lpstr>Dash board 1</vt:lpstr>
      <vt:lpstr>Dash board 2</vt:lpstr>
      <vt:lpstr>Comparison of energy consumption in a household and average energy consumption per capita in France</vt:lpstr>
      <vt:lpstr>Energy consumption with submetering system and temperature </vt:lpstr>
      <vt:lpstr>Annual CO2 emission</vt:lpstr>
      <vt:lpstr>Expected cost for electricity consumption in 2011</vt:lpstr>
      <vt:lpstr>Green energy consumption</vt:lpstr>
      <vt:lpstr>Recommendation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Energy Consumption in a household</dc:title>
  <dc:creator>Mizuki Kakei</dc:creator>
  <cp:lastModifiedBy>Mizuki Kakei</cp:lastModifiedBy>
  <cp:revision>1</cp:revision>
  <dcterms:created xsi:type="dcterms:W3CDTF">2019-08-11T14:25:38Z</dcterms:created>
  <dcterms:modified xsi:type="dcterms:W3CDTF">2019-08-13T17:36:00Z</dcterms:modified>
</cp:coreProperties>
</file>