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15"/>
  </p:notesMasterIdLst>
  <p:sldIdLst>
    <p:sldId id="256" r:id="rId2"/>
    <p:sldId id="257" r:id="rId3"/>
    <p:sldId id="273" r:id="rId4"/>
    <p:sldId id="274" r:id="rId5"/>
    <p:sldId id="270" r:id="rId6"/>
    <p:sldId id="292" r:id="rId7"/>
    <p:sldId id="291" r:id="rId8"/>
    <p:sldId id="263" r:id="rId9"/>
    <p:sldId id="296" r:id="rId10"/>
    <p:sldId id="295" r:id="rId11"/>
    <p:sldId id="294" r:id="rId12"/>
    <p:sldId id="264"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B0793-E889-4146-B243-88BD4E47D36A}" v="1392" dt="2019-06-12T22:57:11.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zuki Kakei" userId="16ad319d63225bb8" providerId="LiveId" clId="{3BFB0793-E889-4146-B243-88BD4E47D36A}"/>
    <pc:docChg chg="undo custSel mod addSld delSld modSld sldOrd">
      <pc:chgData name="Mizuki Kakei" userId="16ad319d63225bb8" providerId="LiveId" clId="{3BFB0793-E889-4146-B243-88BD4E47D36A}" dt="2019-06-13T13:34:26.569" v="4391" actId="2696"/>
      <pc:docMkLst>
        <pc:docMk/>
      </pc:docMkLst>
      <pc:sldChg chg="modSp">
        <pc:chgData name="Mizuki Kakei" userId="16ad319d63225bb8" providerId="LiveId" clId="{3BFB0793-E889-4146-B243-88BD4E47D36A}" dt="2019-06-12T13:19:22.030" v="2298" actId="20577"/>
        <pc:sldMkLst>
          <pc:docMk/>
          <pc:sldMk cId="780813786" sldId="256"/>
        </pc:sldMkLst>
        <pc:spChg chg="mod">
          <ac:chgData name="Mizuki Kakei" userId="16ad319d63225bb8" providerId="LiveId" clId="{3BFB0793-E889-4146-B243-88BD4E47D36A}" dt="2019-06-12T13:19:15.178" v="2286" actId="20577"/>
          <ac:spMkLst>
            <pc:docMk/>
            <pc:sldMk cId="780813786" sldId="256"/>
            <ac:spMk id="2" creationId="{E99A42D9-48F2-4E3A-B5F6-C9187CEB26E5}"/>
          </ac:spMkLst>
        </pc:spChg>
        <pc:spChg chg="mod">
          <ac:chgData name="Mizuki Kakei" userId="16ad319d63225bb8" providerId="LiveId" clId="{3BFB0793-E889-4146-B243-88BD4E47D36A}" dt="2019-06-12T13:19:22.030" v="2298" actId="20577"/>
          <ac:spMkLst>
            <pc:docMk/>
            <pc:sldMk cId="780813786" sldId="256"/>
            <ac:spMk id="3" creationId="{719A045F-FB90-471A-B4BB-6FDEE5AFB30B}"/>
          </ac:spMkLst>
        </pc:spChg>
      </pc:sldChg>
      <pc:sldChg chg="modSp">
        <pc:chgData name="Mizuki Kakei" userId="16ad319d63225bb8" providerId="LiveId" clId="{3BFB0793-E889-4146-B243-88BD4E47D36A}" dt="2019-06-12T21:05:15.703" v="4256" actId="255"/>
        <pc:sldMkLst>
          <pc:docMk/>
          <pc:sldMk cId="3721351840" sldId="257"/>
        </pc:sldMkLst>
        <pc:spChg chg="mod">
          <ac:chgData name="Mizuki Kakei" userId="16ad319d63225bb8" providerId="LiveId" clId="{3BFB0793-E889-4146-B243-88BD4E47D36A}" dt="2019-06-12T21:05:15.703" v="4256" actId="255"/>
          <ac:spMkLst>
            <pc:docMk/>
            <pc:sldMk cId="3721351840" sldId="257"/>
            <ac:spMk id="2" creationId="{5C266964-5FF9-4167-9315-9F35969FC5DF}"/>
          </ac:spMkLst>
        </pc:spChg>
        <pc:graphicFrameChg chg="mod">
          <ac:chgData name="Mizuki Kakei" userId="16ad319d63225bb8" providerId="LiveId" clId="{3BFB0793-E889-4146-B243-88BD4E47D36A}" dt="2019-06-12T13:23:41.869" v="2338" actId="478"/>
          <ac:graphicFrameMkLst>
            <pc:docMk/>
            <pc:sldMk cId="3721351840" sldId="257"/>
            <ac:graphicFrameMk id="18" creationId="{6711D6B9-E62E-4B53-AFAB-67C3FD798560}"/>
          </ac:graphicFrameMkLst>
        </pc:graphicFrameChg>
      </pc:sldChg>
      <pc:sldChg chg="modSp ord">
        <pc:chgData name="Mizuki Kakei" userId="16ad319d63225bb8" providerId="LiveId" clId="{3BFB0793-E889-4146-B243-88BD4E47D36A}" dt="2019-06-11T13:04:18.310" v="345"/>
        <pc:sldMkLst>
          <pc:docMk/>
          <pc:sldMk cId="3854847580" sldId="258"/>
        </pc:sldMkLst>
        <pc:graphicFrameChg chg="mod">
          <ac:chgData name="Mizuki Kakei" userId="16ad319d63225bb8" providerId="LiveId" clId="{3BFB0793-E889-4146-B243-88BD4E47D36A}" dt="2019-06-11T12:35:52.425" v="210" actId="20577"/>
          <ac:graphicFrameMkLst>
            <pc:docMk/>
            <pc:sldMk cId="3854847580" sldId="258"/>
            <ac:graphicFrameMk id="5" creationId="{5D95D1C6-E8FA-4775-869D-12E7C691B01E}"/>
          </ac:graphicFrameMkLst>
        </pc:graphicFrameChg>
      </pc:sldChg>
      <pc:sldChg chg="modSp">
        <pc:chgData name="Mizuki Kakei" userId="16ad319d63225bb8" providerId="LiveId" clId="{3BFB0793-E889-4146-B243-88BD4E47D36A}" dt="2019-06-12T22:57:03.723" v="4386" actId="255"/>
        <pc:sldMkLst>
          <pc:docMk/>
          <pc:sldMk cId="2005718760" sldId="263"/>
        </pc:sldMkLst>
        <pc:spChg chg="mod">
          <ac:chgData name="Mizuki Kakei" userId="16ad319d63225bb8" providerId="LiveId" clId="{3BFB0793-E889-4146-B243-88BD4E47D36A}" dt="2019-06-12T21:06:19.403" v="4266" actId="255"/>
          <ac:spMkLst>
            <pc:docMk/>
            <pc:sldMk cId="2005718760" sldId="263"/>
            <ac:spMk id="2" creationId="{FF7B1901-AC4B-4860-BEDA-4DAC730846CE}"/>
          </ac:spMkLst>
        </pc:spChg>
        <pc:graphicFrameChg chg="mod">
          <ac:chgData name="Mizuki Kakei" userId="16ad319d63225bb8" providerId="LiveId" clId="{3BFB0793-E889-4146-B243-88BD4E47D36A}" dt="2019-06-12T22:57:03.723" v="4386" actId="255"/>
          <ac:graphicFrameMkLst>
            <pc:docMk/>
            <pc:sldMk cId="2005718760" sldId="263"/>
            <ac:graphicFrameMk id="7" creationId="{0256350E-57B7-43CA-AB8D-3865236CFCB4}"/>
          </ac:graphicFrameMkLst>
        </pc:graphicFrameChg>
      </pc:sldChg>
      <pc:sldChg chg="modSp del">
        <pc:chgData name="Mizuki Kakei" userId="16ad319d63225bb8" providerId="LiveId" clId="{3BFB0793-E889-4146-B243-88BD4E47D36A}" dt="2019-06-13T13:34:26.569" v="4391" actId="2696"/>
        <pc:sldMkLst>
          <pc:docMk/>
          <pc:sldMk cId="3448821805" sldId="265"/>
        </pc:sldMkLst>
        <pc:spChg chg="mod">
          <ac:chgData name="Mizuki Kakei" userId="16ad319d63225bb8" providerId="LiveId" clId="{3BFB0793-E889-4146-B243-88BD4E47D36A}" dt="2019-06-11T13:03:16.304" v="342" actId="20577"/>
          <ac:spMkLst>
            <pc:docMk/>
            <pc:sldMk cId="3448821805" sldId="265"/>
            <ac:spMk id="3" creationId="{79B1ED00-7F2D-43FA-82A0-8F8DDD333327}"/>
          </ac:spMkLst>
        </pc:spChg>
      </pc:sldChg>
      <pc:sldChg chg="del">
        <pc:chgData name="Mizuki Kakei" userId="16ad319d63225bb8" providerId="LiveId" clId="{3BFB0793-E889-4146-B243-88BD4E47D36A}" dt="2019-06-13T13:34:21.075" v="4389" actId="2696"/>
        <pc:sldMkLst>
          <pc:docMk/>
          <pc:sldMk cId="1622896413" sldId="266"/>
        </pc:sldMkLst>
      </pc:sldChg>
      <pc:sldChg chg="del">
        <pc:chgData name="Mizuki Kakei" userId="16ad319d63225bb8" providerId="LiveId" clId="{3BFB0793-E889-4146-B243-88BD4E47D36A}" dt="2019-06-13T13:34:23.479" v="4390" actId="2696"/>
        <pc:sldMkLst>
          <pc:docMk/>
          <pc:sldMk cId="1347407662" sldId="267"/>
        </pc:sldMkLst>
      </pc:sldChg>
      <pc:sldChg chg="addSp delSp modSp">
        <pc:chgData name="Mizuki Kakei" userId="16ad319d63225bb8" providerId="LiveId" clId="{3BFB0793-E889-4146-B243-88BD4E47D36A}" dt="2019-06-12T21:05:41.249" v="4261" actId="1076"/>
        <pc:sldMkLst>
          <pc:docMk/>
          <pc:sldMk cId="1287614134" sldId="270"/>
        </pc:sldMkLst>
        <pc:spChg chg="mod">
          <ac:chgData name="Mizuki Kakei" userId="16ad319d63225bb8" providerId="LiveId" clId="{3BFB0793-E889-4146-B243-88BD4E47D36A}" dt="2019-06-12T21:05:36.628" v="4260" actId="255"/>
          <ac:spMkLst>
            <pc:docMk/>
            <pc:sldMk cId="1287614134" sldId="270"/>
            <ac:spMk id="2" creationId="{D74E69D1-028B-4B74-B7C8-C11FD014B3E3}"/>
          </ac:spMkLst>
        </pc:spChg>
        <pc:spChg chg="del mod">
          <ac:chgData name="Mizuki Kakei" userId="16ad319d63225bb8" providerId="LiveId" clId="{3BFB0793-E889-4146-B243-88BD4E47D36A}" dt="2019-06-11T14:25:03.205" v="1836" actId="478"/>
          <ac:spMkLst>
            <pc:docMk/>
            <pc:sldMk cId="1287614134" sldId="270"/>
            <ac:spMk id="3" creationId="{BED070DA-4BB9-4E14-82E5-143D8931A8FB}"/>
          </ac:spMkLst>
        </pc:spChg>
        <pc:spChg chg="mod">
          <ac:chgData name="Mizuki Kakei" userId="16ad319d63225bb8" providerId="LiveId" clId="{3BFB0793-E889-4146-B243-88BD4E47D36A}" dt="2019-06-12T21:05:41.249" v="4261" actId="1076"/>
          <ac:spMkLst>
            <pc:docMk/>
            <pc:sldMk cId="1287614134" sldId="270"/>
            <ac:spMk id="5" creationId="{DAB13D56-CF5D-41E0-B084-4C1091D6AE7D}"/>
          </ac:spMkLst>
        </pc:spChg>
        <pc:spChg chg="add del mod">
          <ac:chgData name="Mizuki Kakei" userId="16ad319d63225bb8" providerId="LiveId" clId="{3BFB0793-E889-4146-B243-88BD4E47D36A}" dt="2019-06-11T14:25:10.179" v="1837" actId="478"/>
          <ac:spMkLst>
            <pc:docMk/>
            <pc:sldMk cId="1287614134" sldId="270"/>
            <ac:spMk id="7" creationId="{69BE7856-D2DD-49D6-992B-F6A8BD7CD7C3}"/>
          </ac:spMkLst>
        </pc:spChg>
        <pc:picChg chg="del">
          <ac:chgData name="Mizuki Kakei" userId="16ad319d63225bb8" providerId="LiveId" clId="{3BFB0793-E889-4146-B243-88BD4E47D36A}" dt="2019-06-11T13:31:24.391" v="1327"/>
          <ac:picMkLst>
            <pc:docMk/>
            <pc:sldMk cId="1287614134" sldId="270"/>
            <ac:picMk id="4" creationId="{221FCFC5-B0FE-4C09-80A1-B0951AD8CDA2}"/>
          </ac:picMkLst>
        </pc:picChg>
        <pc:picChg chg="del">
          <ac:chgData name="Mizuki Kakei" userId="16ad319d63225bb8" providerId="LiveId" clId="{3BFB0793-E889-4146-B243-88BD4E47D36A}" dt="2019-06-11T14:12:21.693" v="1548" actId="478"/>
          <ac:picMkLst>
            <pc:docMk/>
            <pc:sldMk cId="1287614134" sldId="270"/>
            <ac:picMk id="8" creationId="{A78C918D-8ED9-4666-ADCB-EBDB6E068CBC}"/>
          </ac:picMkLst>
        </pc:picChg>
      </pc:sldChg>
      <pc:sldChg chg="addSp delSp modSp add mod setBg">
        <pc:chgData name="Mizuki Kakei" userId="16ad319d63225bb8" providerId="LiveId" clId="{3BFB0793-E889-4146-B243-88BD4E47D36A}" dt="2019-06-12T21:59:41.410" v="4376" actId="20577"/>
        <pc:sldMkLst>
          <pc:docMk/>
          <pc:sldMk cId="1766814885" sldId="273"/>
        </pc:sldMkLst>
        <pc:spChg chg="mod">
          <ac:chgData name="Mizuki Kakei" userId="16ad319d63225bb8" providerId="LiveId" clId="{3BFB0793-E889-4146-B243-88BD4E47D36A}" dt="2019-06-12T21:05:23.953" v="4258" actId="27636"/>
          <ac:spMkLst>
            <pc:docMk/>
            <pc:sldMk cId="1766814885" sldId="273"/>
            <ac:spMk id="2" creationId="{A8ABC11B-E937-4FE8-ACA1-2899EEAF7EFA}"/>
          </ac:spMkLst>
        </pc:spChg>
        <pc:spChg chg="del mod">
          <ac:chgData name="Mizuki Kakei" userId="16ad319d63225bb8" providerId="LiveId" clId="{3BFB0793-E889-4146-B243-88BD4E47D36A}" dt="2019-06-11T08:11:44.354" v="76" actId="26606"/>
          <ac:spMkLst>
            <pc:docMk/>
            <pc:sldMk cId="1766814885" sldId="273"/>
            <ac:spMk id="3" creationId="{978C8EA4-17C3-40B6-8BBB-667443D605DD}"/>
          </ac:spMkLst>
        </pc:spChg>
        <pc:spChg chg="add del">
          <ac:chgData name="Mizuki Kakei" userId="16ad319d63225bb8" providerId="LiveId" clId="{3BFB0793-E889-4146-B243-88BD4E47D36A}" dt="2019-06-11T13:09:23.132" v="590" actId="26606"/>
          <ac:spMkLst>
            <pc:docMk/>
            <pc:sldMk cId="1766814885" sldId="273"/>
            <ac:spMk id="10" creationId="{022C3B48-99E5-4B5C-8E49-15C2A9552F4B}"/>
          </ac:spMkLst>
        </pc:spChg>
        <pc:spChg chg="add del">
          <ac:chgData name="Mizuki Kakei" userId="16ad319d63225bb8" providerId="LiveId" clId="{3BFB0793-E889-4146-B243-88BD4E47D36A}" dt="2019-06-11T13:09:23.132" v="590" actId="26606"/>
          <ac:spMkLst>
            <pc:docMk/>
            <pc:sldMk cId="1766814885" sldId="273"/>
            <ac:spMk id="12" creationId="{C67B4E51-3288-4A1F-A92C-87C9401EDE72}"/>
          </ac:spMkLst>
        </pc:spChg>
        <pc:spChg chg="add del">
          <ac:chgData name="Mizuki Kakei" userId="16ad319d63225bb8" providerId="LiveId" clId="{3BFB0793-E889-4146-B243-88BD4E47D36A}" dt="2019-06-11T13:09:23.132" v="590" actId="26606"/>
          <ac:spMkLst>
            <pc:docMk/>
            <pc:sldMk cId="1766814885" sldId="273"/>
            <ac:spMk id="14" creationId="{D3E95A6B-F840-413C-9E78-C33C02FFA468}"/>
          </ac:spMkLst>
        </pc:spChg>
        <pc:spChg chg="add del">
          <ac:chgData name="Mizuki Kakei" userId="16ad319d63225bb8" providerId="LiveId" clId="{3BFB0793-E889-4146-B243-88BD4E47D36A}" dt="2019-06-11T13:13:50.632" v="847" actId="26606"/>
          <ac:spMkLst>
            <pc:docMk/>
            <pc:sldMk cId="1766814885" sldId="273"/>
            <ac:spMk id="19" creationId="{1B0A7D14-7B67-4022-A8BE-1CCD4A0F1B06}"/>
          </ac:spMkLst>
        </pc:spChg>
        <pc:spChg chg="add del">
          <ac:chgData name="Mizuki Kakei" userId="16ad319d63225bb8" providerId="LiveId" clId="{3BFB0793-E889-4146-B243-88BD4E47D36A}" dt="2019-06-11T13:13:50.632" v="847" actId="26606"/>
          <ac:spMkLst>
            <pc:docMk/>
            <pc:sldMk cId="1766814885" sldId="273"/>
            <ac:spMk id="21" creationId="{AB09A9E8-BF27-4613-A775-071F082083A9}"/>
          </ac:spMkLst>
        </pc:spChg>
        <pc:spChg chg="add del">
          <ac:chgData name="Mizuki Kakei" userId="16ad319d63225bb8" providerId="LiveId" clId="{3BFB0793-E889-4146-B243-88BD4E47D36A}" dt="2019-06-11T13:13:50.632" v="847" actId="26606"/>
          <ac:spMkLst>
            <pc:docMk/>
            <pc:sldMk cId="1766814885" sldId="273"/>
            <ac:spMk id="23" creationId="{C3AFE299-6F79-44AF-9A77-2DC2DC1F8461}"/>
          </ac:spMkLst>
        </pc:spChg>
        <pc:spChg chg="add del">
          <ac:chgData name="Mizuki Kakei" userId="16ad319d63225bb8" providerId="LiveId" clId="{3BFB0793-E889-4146-B243-88BD4E47D36A}" dt="2019-06-11T13:13:50.523" v="846" actId="26606"/>
          <ac:spMkLst>
            <pc:docMk/>
            <pc:sldMk cId="1766814885" sldId="273"/>
            <ac:spMk id="28" creationId="{1B0A7D14-7B67-4022-A8BE-1CCD4A0F1B06}"/>
          </ac:spMkLst>
        </pc:spChg>
        <pc:spChg chg="add del">
          <ac:chgData name="Mizuki Kakei" userId="16ad319d63225bb8" providerId="LiveId" clId="{3BFB0793-E889-4146-B243-88BD4E47D36A}" dt="2019-06-11T13:13:50.523" v="846" actId="26606"/>
          <ac:spMkLst>
            <pc:docMk/>
            <pc:sldMk cId="1766814885" sldId="273"/>
            <ac:spMk id="30" creationId="{AB09A9E8-BF27-4613-A775-071F082083A9}"/>
          </ac:spMkLst>
        </pc:spChg>
        <pc:spChg chg="add del">
          <ac:chgData name="Mizuki Kakei" userId="16ad319d63225bb8" providerId="LiveId" clId="{3BFB0793-E889-4146-B243-88BD4E47D36A}" dt="2019-06-11T13:13:50.523" v="846" actId="26606"/>
          <ac:spMkLst>
            <pc:docMk/>
            <pc:sldMk cId="1766814885" sldId="273"/>
            <ac:spMk id="32" creationId="{C3AFE299-6F79-44AF-9A77-2DC2DC1F8461}"/>
          </ac:spMkLst>
        </pc:spChg>
        <pc:graphicFrameChg chg="add mod modGraphic">
          <ac:chgData name="Mizuki Kakei" userId="16ad319d63225bb8" providerId="LiveId" clId="{3BFB0793-E889-4146-B243-88BD4E47D36A}" dt="2019-06-12T21:59:41.410" v="4376" actId="20577"/>
          <ac:graphicFrameMkLst>
            <pc:docMk/>
            <pc:sldMk cId="1766814885" sldId="273"/>
            <ac:graphicFrameMk id="5" creationId="{59446FA4-C7AF-4369-82CD-0A3D5E88678C}"/>
          </ac:graphicFrameMkLst>
        </pc:graphicFrameChg>
      </pc:sldChg>
      <pc:sldChg chg="addSp delSp modSp add mod ord setBg">
        <pc:chgData name="Mizuki Kakei" userId="16ad319d63225bb8" providerId="LiveId" clId="{3BFB0793-E889-4146-B243-88BD4E47D36A}" dt="2019-06-12T21:05:31.162" v="4259" actId="255"/>
        <pc:sldMkLst>
          <pc:docMk/>
          <pc:sldMk cId="4064309401" sldId="274"/>
        </pc:sldMkLst>
        <pc:spChg chg="mod ord">
          <ac:chgData name="Mizuki Kakei" userId="16ad319d63225bb8" providerId="LiveId" clId="{3BFB0793-E889-4146-B243-88BD4E47D36A}" dt="2019-06-12T21:05:31.162" v="4259" actId="255"/>
          <ac:spMkLst>
            <pc:docMk/>
            <pc:sldMk cId="4064309401" sldId="274"/>
            <ac:spMk id="2" creationId="{63FDFC9A-6905-48AA-A403-BB6BB6165255}"/>
          </ac:spMkLst>
        </pc:spChg>
        <pc:spChg chg="mod ord">
          <ac:chgData name="Mizuki Kakei" userId="16ad319d63225bb8" providerId="LiveId" clId="{3BFB0793-E889-4146-B243-88BD4E47D36A}" dt="2019-06-12T21:04:45.102" v="4255" actId="20577"/>
          <ac:spMkLst>
            <pc:docMk/>
            <pc:sldMk cId="4064309401" sldId="274"/>
            <ac:spMk id="3" creationId="{265977C1-5D3D-4E26-A390-9308C113AF06}"/>
          </ac:spMkLst>
        </pc:spChg>
        <pc:spChg chg="add del mod">
          <ac:chgData name="Mizuki Kakei" userId="16ad319d63225bb8" providerId="LiveId" clId="{3BFB0793-E889-4146-B243-88BD4E47D36A}" dt="2019-06-11T14:21:54.982" v="1742" actId="478"/>
          <ac:spMkLst>
            <pc:docMk/>
            <pc:sldMk cId="4064309401" sldId="274"/>
            <ac:spMk id="9" creationId="{824E4229-A4C8-491E-841C-CB467C4FECC9}"/>
          </ac:spMkLst>
        </pc:spChg>
        <pc:spChg chg="add del">
          <ac:chgData name="Mizuki Kakei" userId="16ad319d63225bb8" providerId="LiveId" clId="{3BFB0793-E889-4146-B243-88BD4E47D36A}" dt="2019-06-11T14:22:12.071" v="1745" actId="26606"/>
          <ac:spMkLst>
            <pc:docMk/>
            <pc:sldMk cId="4064309401" sldId="274"/>
            <ac:spMk id="10" creationId="{B2993EF1-19E1-473A-8A3F-1D7B249519F5}"/>
          </ac:spMkLst>
        </pc:spChg>
        <pc:spChg chg="add del">
          <ac:chgData name="Mizuki Kakei" userId="16ad319d63225bb8" providerId="LiveId" clId="{3BFB0793-E889-4146-B243-88BD4E47D36A}" dt="2019-06-11T14:22:12.071" v="1745" actId="26606"/>
          <ac:spMkLst>
            <pc:docMk/>
            <pc:sldMk cId="4064309401" sldId="274"/>
            <ac:spMk id="11" creationId="{F50C5101-CD9E-4E96-A827-ACA768C3113B}"/>
          </ac:spMkLst>
        </pc:spChg>
        <pc:spChg chg="add del">
          <ac:chgData name="Mizuki Kakei" userId="16ad319d63225bb8" providerId="LiveId" clId="{3BFB0793-E889-4146-B243-88BD4E47D36A}" dt="2019-06-11T14:10:52.240" v="1417" actId="26606"/>
          <ac:spMkLst>
            <pc:docMk/>
            <pc:sldMk cId="4064309401" sldId="274"/>
            <ac:spMk id="12" creationId="{7C615D28-8D37-47CB-9D5B-9ACFDA308974}"/>
          </ac:spMkLst>
        </pc:spChg>
        <pc:spChg chg="add del">
          <ac:chgData name="Mizuki Kakei" userId="16ad319d63225bb8" providerId="LiveId" clId="{3BFB0793-E889-4146-B243-88BD4E47D36A}" dt="2019-06-11T14:16:55.904" v="1596" actId="26606"/>
          <ac:spMkLst>
            <pc:docMk/>
            <pc:sldMk cId="4064309401" sldId="274"/>
            <ac:spMk id="13" creationId="{B2993EF1-19E1-473A-8A3F-1D7B249519F5}"/>
          </ac:spMkLst>
        </pc:spChg>
        <pc:spChg chg="add del">
          <ac:chgData name="Mizuki Kakei" userId="16ad319d63225bb8" providerId="LiveId" clId="{3BFB0793-E889-4146-B243-88BD4E47D36A}" dt="2019-06-11T14:10:52.240" v="1417" actId="26606"/>
          <ac:spMkLst>
            <pc:docMk/>
            <pc:sldMk cId="4064309401" sldId="274"/>
            <ac:spMk id="14" creationId="{41FDC264-1201-436C-919B-101837D60759}"/>
          </ac:spMkLst>
        </pc:spChg>
        <pc:spChg chg="add del">
          <ac:chgData name="Mizuki Kakei" userId="16ad319d63225bb8" providerId="LiveId" clId="{3BFB0793-E889-4146-B243-88BD4E47D36A}" dt="2019-06-11T14:16:55.904" v="1596" actId="26606"/>
          <ac:spMkLst>
            <pc:docMk/>
            <pc:sldMk cId="4064309401" sldId="274"/>
            <ac:spMk id="15" creationId="{F50C5101-CD9E-4E96-A827-ACA768C3113B}"/>
          </ac:spMkLst>
        </pc:spChg>
        <pc:spChg chg="add del">
          <ac:chgData name="Mizuki Kakei" userId="16ad319d63225bb8" providerId="LiveId" clId="{3BFB0793-E889-4146-B243-88BD4E47D36A}" dt="2019-06-11T14:10:52.240" v="1417" actId="26606"/>
          <ac:spMkLst>
            <pc:docMk/>
            <pc:sldMk cId="4064309401" sldId="274"/>
            <ac:spMk id="16" creationId="{D6B215F4-747D-4CC6-A400-179A94AB89D8}"/>
          </ac:spMkLst>
        </pc:spChg>
        <pc:spChg chg="add del">
          <ac:chgData name="Mizuki Kakei" userId="16ad319d63225bb8" providerId="LiveId" clId="{3BFB0793-E889-4146-B243-88BD4E47D36A}" dt="2019-06-11T14:16:55.904" v="1596" actId="26606"/>
          <ac:spMkLst>
            <pc:docMk/>
            <pc:sldMk cId="4064309401" sldId="274"/>
            <ac:spMk id="17" creationId="{588FC0EF-FB5A-4AF3-A7C1-57F4582BFBC5}"/>
          </ac:spMkLst>
        </pc:spChg>
        <pc:spChg chg="add del">
          <ac:chgData name="Mizuki Kakei" userId="16ad319d63225bb8" providerId="LiveId" clId="{3BFB0793-E889-4146-B243-88BD4E47D36A}" dt="2019-06-11T14:10:52.240" v="1417" actId="26606"/>
          <ac:spMkLst>
            <pc:docMk/>
            <pc:sldMk cId="4064309401" sldId="274"/>
            <ac:spMk id="18" creationId="{C336FE1A-0BAD-4B17-A0E2-47F328026E05}"/>
          </ac:spMkLst>
        </pc:spChg>
        <pc:spChg chg="add del">
          <ac:chgData name="Mizuki Kakei" userId="16ad319d63225bb8" providerId="LiveId" clId="{3BFB0793-E889-4146-B243-88BD4E47D36A}" dt="2019-06-11T14:16:55.904" v="1596" actId="26606"/>
          <ac:spMkLst>
            <pc:docMk/>
            <pc:sldMk cId="4064309401" sldId="274"/>
            <ac:spMk id="19" creationId="{FDB19D2F-9F08-47D1-A104-0BE7E30113CF}"/>
          </ac:spMkLst>
        </pc:spChg>
        <pc:spChg chg="add del">
          <ac:chgData name="Mizuki Kakei" userId="16ad319d63225bb8" providerId="LiveId" clId="{3BFB0793-E889-4146-B243-88BD4E47D36A}" dt="2019-06-11T14:10:52.240" v="1417" actId="26606"/>
          <ac:spMkLst>
            <pc:docMk/>
            <pc:sldMk cId="4064309401" sldId="274"/>
            <ac:spMk id="20" creationId="{5D3DD866-9865-42E4-989A-17A2755F2266}"/>
          </ac:spMkLst>
        </pc:spChg>
        <pc:spChg chg="add del">
          <ac:chgData name="Mizuki Kakei" userId="16ad319d63225bb8" providerId="LiveId" clId="{3BFB0793-E889-4146-B243-88BD4E47D36A}" dt="2019-06-11T14:16:55.904" v="1596" actId="26606"/>
          <ac:spMkLst>
            <pc:docMk/>
            <pc:sldMk cId="4064309401" sldId="274"/>
            <ac:spMk id="21" creationId="{EDDC619B-7F37-4A93-ADCA-7EAE09EE988D}"/>
          </ac:spMkLst>
        </pc:spChg>
        <pc:spChg chg="add del">
          <ac:chgData name="Mizuki Kakei" userId="16ad319d63225bb8" providerId="LiveId" clId="{3BFB0793-E889-4146-B243-88BD4E47D36A}" dt="2019-06-11T14:10:52.240" v="1417" actId="26606"/>
          <ac:spMkLst>
            <pc:docMk/>
            <pc:sldMk cId="4064309401" sldId="274"/>
            <ac:spMk id="22" creationId="{9E2E6A6E-803E-4838-AD5C-113793CC2067}"/>
          </ac:spMkLst>
        </pc:spChg>
        <pc:spChg chg="add del">
          <ac:chgData name="Mizuki Kakei" userId="16ad319d63225bb8" providerId="LiveId" clId="{3BFB0793-E889-4146-B243-88BD4E47D36A}" dt="2019-06-11T14:16:59.485" v="1598" actId="26606"/>
          <ac:spMkLst>
            <pc:docMk/>
            <pc:sldMk cId="4064309401" sldId="274"/>
            <ac:spMk id="23" creationId="{B2993EF1-19E1-473A-8A3F-1D7B249519F5}"/>
          </ac:spMkLst>
        </pc:spChg>
        <pc:spChg chg="add del">
          <ac:chgData name="Mizuki Kakei" userId="16ad319d63225bb8" providerId="LiveId" clId="{3BFB0793-E889-4146-B243-88BD4E47D36A}" dt="2019-06-11T14:16:59.485" v="1598" actId="26606"/>
          <ac:spMkLst>
            <pc:docMk/>
            <pc:sldMk cId="4064309401" sldId="274"/>
            <ac:spMk id="24" creationId="{F50C5101-CD9E-4E96-A827-ACA768C3113B}"/>
          </ac:spMkLst>
        </pc:spChg>
        <pc:spChg chg="add del">
          <ac:chgData name="Mizuki Kakei" userId="16ad319d63225bb8" providerId="LiveId" clId="{3BFB0793-E889-4146-B243-88BD4E47D36A}" dt="2019-06-11T14:22:12.071" v="1745" actId="26606"/>
          <ac:spMkLst>
            <pc:docMk/>
            <pc:sldMk cId="4064309401" sldId="274"/>
            <ac:spMk id="25" creationId="{588FC0EF-FB5A-4AF3-A7C1-57F4582BFBC5}"/>
          </ac:spMkLst>
        </pc:spChg>
        <pc:spChg chg="add del">
          <ac:chgData name="Mizuki Kakei" userId="16ad319d63225bb8" providerId="LiveId" clId="{3BFB0793-E889-4146-B243-88BD4E47D36A}" dt="2019-06-11T14:22:12.071" v="1745" actId="26606"/>
          <ac:spMkLst>
            <pc:docMk/>
            <pc:sldMk cId="4064309401" sldId="274"/>
            <ac:spMk id="26" creationId="{FDB19D2F-9F08-47D1-A104-0BE7E30113CF}"/>
          </ac:spMkLst>
        </pc:spChg>
        <pc:spChg chg="add del">
          <ac:chgData name="Mizuki Kakei" userId="16ad319d63225bb8" providerId="LiveId" clId="{3BFB0793-E889-4146-B243-88BD4E47D36A}" dt="2019-06-11T14:22:12.071" v="1745" actId="26606"/>
          <ac:spMkLst>
            <pc:docMk/>
            <pc:sldMk cId="4064309401" sldId="274"/>
            <ac:spMk id="27" creationId="{EDDC619B-7F37-4A93-ADCA-7EAE09EE988D}"/>
          </ac:spMkLst>
        </pc:spChg>
        <pc:spChg chg="add del mod">
          <ac:chgData name="Mizuki Kakei" userId="16ad319d63225bb8" providerId="LiveId" clId="{3BFB0793-E889-4146-B243-88BD4E47D36A}" dt="2019-06-11T14:21:29.221" v="1739" actId="478"/>
          <ac:spMkLst>
            <pc:docMk/>
            <pc:sldMk cId="4064309401" sldId="274"/>
            <ac:spMk id="28" creationId="{BCB24F9A-3437-4BEE-95E0-F9C28262AD9A}"/>
          </ac:spMkLst>
        </pc:spChg>
        <pc:spChg chg="add">
          <ac:chgData name="Mizuki Kakei" userId="16ad319d63225bb8" providerId="LiveId" clId="{3BFB0793-E889-4146-B243-88BD4E47D36A}" dt="2019-06-11T14:22:12.071" v="1745" actId="26606"/>
          <ac:spMkLst>
            <pc:docMk/>
            <pc:sldMk cId="4064309401" sldId="274"/>
            <ac:spMk id="32" creationId="{CBA85B1C-8413-4C7D-98D0-7956747EABE8}"/>
          </ac:spMkLst>
        </pc:spChg>
        <pc:spChg chg="add">
          <ac:chgData name="Mizuki Kakei" userId="16ad319d63225bb8" providerId="LiveId" clId="{3BFB0793-E889-4146-B243-88BD4E47D36A}" dt="2019-06-11T14:22:12.071" v="1745" actId="26606"/>
          <ac:spMkLst>
            <pc:docMk/>
            <pc:sldMk cId="4064309401" sldId="274"/>
            <ac:spMk id="34" creationId="{A649C214-D583-4DF7-88CA-1EE5EA0DD7D0}"/>
          </ac:spMkLst>
        </pc:spChg>
        <pc:picChg chg="add mod ord">
          <ac:chgData name="Mizuki Kakei" userId="16ad319d63225bb8" providerId="LiveId" clId="{3BFB0793-E889-4146-B243-88BD4E47D36A}" dt="2019-06-11T14:22:12.071" v="1745" actId="26606"/>
          <ac:picMkLst>
            <pc:docMk/>
            <pc:sldMk cId="4064309401" sldId="274"/>
            <ac:picMk id="4" creationId="{7A1C6A15-7BB8-4221-AD41-452775892074}"/>
          </ac:picMkLst>
        </pc:picChg>
        <pc:picChg chg="add del mod">
          <ac:chgData name="Mizuki Kakei" userId="16ad319d63225bb8" providerId="LiveId" clId="{3BFB0793-E889-4146-B243-88BD4E47D36A}" dt="2019-06-11T13:53:59.599" v="1375" actId="478"/>
          <ac:picMkLst>
            <pc:docMk/>
            <pc:sldMk cId="4064309401" sldId="274"/>
            <ac:picMk id="5" creationId="{02C1050D-06D9-477C-9FB9-DD6879EC6AC6}"/>
          </ac:picMkLst>
        </pc:picChg>
        <pc:picChg chg="add del mod">
          <ac:chgData name="Mizuki Kakei" userId="16ad319d63225bb8" providerId="LiveId" clId="{3BFB0793-E889-4146-B243-88BD4E47D36A}" dt="2019-06-11T14:03:04.722" v="1381" actId="478"/>
          <ac:picMkLst>
            <pc:docMk/>
            <pc:sldMk cId="4064309401" sldId="274"/>
            <ac:picMk id="6" creationId="{D8667EEF-CF76-4092-ADB5-1C1D7E44DCAD}"/>
          </ac:picMkLst>
        </pc:picChg>
        <pc:picChg chg="add del mod">
          <ac:chgData name="Mizuki Kakei" userId="16ad319d63225bb8" providerId="LiveId" clId="{3BFB0793-E889-4146-B243-88BD4E47D36A}" dt="2019-06-11T14:11:27.693" v="1418" actId="478"/>
          <ac:picMkLst>
            <pc:docMk/>
            <pc:sldMk cId="4064309401" sldId="274"/>
            <ac:picMk id="7" creationId="{99377EBF-E655-4B3E-B0B4-4420E8857922}"/>
          </ac:picMkLst>
        </pc:picChg>
        <pc:picChg chg="add del mod">
          <ac:chgData name="Mizuki Kakei" userId="16ad319d63225bb8" providerId="LiveId" clId="{3BFB0793-E889-4146-B243-88BD4E47D36A}" dt="2019-06-11T14:21:31.373" v="1740" actId="478"/>
          <ac:picMkLst>
            <pc:docMk/>
            <pc:sldMk cId="4064309401" sldId="274"/>
            <ac:picMk id="8" creationId="{446C05B6-CF14-4F89-9F07-84F15C1A0631}"/>
          </ac:picMkLst>
        </pc:picChg>
      </pc:sldChg>
      <pc:sldChg chg="addSp delSp modSp add">
        <pc:chgData name="Mizuki Kakei" userId="16ad319d63225bb8" providerId="LiveId" clId="{3BFB0793-E889-4146-B243-88BD4E47D36A}" dt="2019-06-12T22:10:43.876" v="4377" actId="20577"/>
        <pc:sldMkLst>
          <pc:docMk/>
          <pc:sldMk cId="308113466" sldId="291"/>
        </pc:sldMkLst>
        <pc:spChg chg="mod">
          <ac:chgData name="Mizuki Kakei" userId="16ad319d63225bb8" providerId="LiveId" clId="{3BFB0793-E889-4146-B243-88BD4E47D36A}" dt="2019-06-12T22:10:43.876" v="4377" actId="20577"/>
          <ac:spMkLst>
            <pc:docMk/>
            <pc:sldMk cId="308113466" sldId="291"/>
            <ac:spMk id="2" creationId="{AC2A4A98-3B55-4FED-9C94-907459919921}"/>
          </ac:spMkLst>
        </pc:spChg>
        <pc:spChg chg="add mod">
          <ac:chgData name="Mizuki Kakei" userId="16ad319d63225bb8" providerId="LiveId" clId="{3BFB0793-E889-4146-B243-88BD4E47D36A}" dt="2019-06-12T21:14:05.799" v="4271" actId="478"/>
          <ac:spMkLst>
            <pc:docMk/>
            <pc:sldMk cId="308113466" sldId="291"/>
            <ac:spMk id="5" creationId="{B19EDDF0-C411-4D8B-8C6D-FCDCFEEEFEC5}"/>
          </ac:spMkLst>
        </pc:spChg>
        <pc:picChg chg="del mod">
          <ac:chgData name="Mizuki Kakei" userId="16ad319d63225bb8" providerId="LiveId" clId="{3BFB0793-E889-4146-B243-88BD4E47D36A}" dt="2019-06-12T21:14:05.799" v="4271" actId="478"/>
          <ac:picMkLst>
            <pc:docMk/>
            <pc:sldMk cId="308113466" sldId="291"/>
            <ac:picMk id="4" creationId="{C7E5EF13-486D-47F2-BABB-B5166E24F9F4}"/>
          </ac:picMkLst>
        </pc:picChg>
        <pc:picChg chg="add mod">
          <ac:chgData name="Mizuki Kakei" userId="16ad319d63225bb8" providerId="LiveId" clId="{3BFB0793-E889-4146-B243-88BD4E47D36A}" dt="2019-06-12T21:41:41.711" v="4287" actId="1076"/>
          <ac:picMkLst>
            <pc:docMk/>
            <pc:sldMk cId="308113466" sldId="291"/>
            <ac:picMk id="6" creationId="{537D5E35-4899-48E8-B6EC-EF47AAA64FEA}"/>
          </ac:picMkLst>
        </pc:picChg>
      </pc:sldChg>
      <pc:sldChg chg="addSp delSp modSp add ord">
        <pc:chgData name="Mizuki Kakei" userId="16ad319d63225bb8" providerId="LiveId" clId="{3BFB0793-E889-4146-B243-88BD4E47D36A}" dt="2019-06-12T21:41:24.171" v="4283" actId="1076"/>
        <pc:sldMkLst>
          <pc:docMk/>
          <pc:sldMk cId="2838366658" sldId="292"/>
        </pc:sldMkLst>
        <pc:spChg chg="mod">
          <ac:chgData name="Mizuki Kakei" userId="16ad319d63225bb8" providerId="LiveId" clId="{3BFB0793-E889-4146-B243-88BD4E47D36A}" dt="2019-06-12T21:06:01.759" v="4263" actId="255"/>
          <ac:spMkLst>
            <pc:docMk/>
            <pc:sldMk cId="2838366658" sldId="292"/>
            <ac:spMk id="2" creationId="{4E14E6D4-63B5-43B3-9FE9-6A05AE958B3D}"/>
          </ac:spMkLst>
        </pc:spChg>
        <pc:spChg chg="del">
          <ac:chgData name="Mizuki Kakei" userId="16ad319d63225bb8" providerId="LiveId" clId="{3BFB0793-E889-4146-B243-88BD4E47D36A}" dt="2019-06-11T16:29:20.899" v="1984"/>
          <ac:spMkLst>
            <pc:docMk/>
            <pc:sldMk cId="2838366658" sldId="292"/>
            <ac:spMk id="3" creationId="{9796FB5C-E9C9-410F-B3CF-9687D41797DA}"/>
          </ac:spMkLst>
        </pc:spChg>
        <pc:spChg chg="add mod">
          <ac:chgData name="Mizuki Kakei" userId="16ad319d63225bb8" providerId="LiveId" clId="{3BFB0793-E889-4146-B243-88BD4E47D36A}" dt="2019-06-12T21:41:13.212" v="4280" actId="478"/>
          <ac:spMkLst>
            <pc:docMk/>
            <pc:sldMk cId="2838366658" sldId="292"/>
            <ac:spMk id="5" creationId="{95FCDE1F-4538-41B4-BFF1-A05354F919BB}"/>
          </ac:spMkLst>
        </pc:spChg>
        <pc:picChg chg="add del mod">
          <ac:chgData name="Mizuki Kakei" userId="16ad319d63225bb8" providerId="LiveId" clId="{3BFB0793-E889-4146-B243-88BD4E47D36A}" dt="2019-06-12T21:41:13.212" v="4280" actId="478"/>
          <ac:picMkLst>
            <pc:docMk/>
            <pc:sldMk cId="2838366658" sldId="292"/>
            <ac:picMk id="4" creationId="{8AB98569-1990-4D77-8608-F5A7B395DE09}"/>
          </ac:picMkLst>
        </pc:picChg>
        <pc:picChg chg="add mod">
          <ac:chgData name="Mizuki Kakei" userId="16ad319d63225bb8" providerId="LiveId" clId="{3BFB0793-E889-4146-B243-88BD4E47D36A}" dt="2019-06-12T21:41:24.171" v="4283" actId="1076"/>
          <ac:picMkLst>
            <pc:docMk/>
            <pc:sldMk cId="2838366658" sldId="292"/>
            <ac:picMk id="6" creationId="{44508D58-556B-448D-9308-7C971F86A3D4}"/>
          </ac:picMkLst>
        </pc:picChg>
      </pc:sldChg>
      <pc:sldChg chg="addSp delSp modSp add del ord">
        <pc:chgData name="Mizuki Kakei" userId="16ad319d63225bb8" providerId="LiveId" clId="{3BFB0793-E889-4146-B243-88BD4E47D36A}" dt="2019-06-12T22:43:04.348" v="4378" actId="2696"/>
        <pc:sldMkLst>
          <pc:docMk/>
          <pc:sldMk cId="1171323514" sldId="293"/>
        </pc:sldMkLst>
        <pc:spChg chg="mod">
          <ac:chgData name="Mizuki Kakei" userId="16ad319d63225bb8" providerId="LiveId" clId="{3BFB0793-E889-4146-B243-88BD4E47D36A}" dt="2019-06-12T21:05:52.911" v="4262" actId="255"/>
          <ac:spMkLst>
            <pc:docMk/>
            <pc:sldMk cId="1171323514" sldId="293"/>
            <ac:spMk id="2" creationId="{01CC8178-07E3-4E5B-9B57-87AC28F261AC}"/>
          </ac:spMkLst>
        </pc:spChg>
        <pc:spChg chg="del">
          <ac:chgData name="Mizuki Kakei" userId="16ad319d63225bb8" providerId="LiveId" clId="{3BFB0793-E889-4146-B243-88BD4E47D36A}" dt="2019-06-11T16:29:52.570" v="1985"/>
          <ac:spMkLst>
            <pc:docMk/>
            <pc:sldMk cId="1171323514" sldId="293"/>
            <ac:spMk id="3" creationId="{931DC51D-1190-4C05-9134-0241EEF1DD3F}"/>
          </ac:spMkLst>
        </pc:spChg>
        <pc:spChg chg="add mod">
          <ac:chgData name="Mizuki Kakei" userId="16ad319d63225bb8" providerId="LiveId" clId="{3BFB0793-E889-4146-B243-88BD4E47D36A}" dt="2019-06-12T15:47:46.255" v="3938" actId="478"/>
          <ac:spMkLst>
            <pc:docMk/>
            <pc:sldMk cId="1171323514" sldId="293"/>
            <ac:spMk id="5" creationId="{1A5DACCA-EB68-4378-AF5C-B1665997B099}"/>
          </ac:spMkLst>
        </pc:spChg>
        <pc:picChg chg="add del mod">
          <ac:chgData name="Mizuki Kakei" userId="16ad319d63225bb8" providerId="LiveId" clId="{3BFB0793-E889-4146-B243-88BD4E47D36A}" dt="2019-06-12T15:47:46.255" v="3938" actId="478"/>
          <ac:picMkLst>
            <pc:docMk/>
            <pc:sldMk cId="1171323514" sldId="293"/>
            <ac:picMk id="4" creationId="{B259D3F7-9DD9-4CAC-AFE5-17B56F366E5D}"/>
          </ac:picMkLst>
        </pc:picChg>
        <pc:picChg chg="add del mod">
          <ac:chgData name="Mizuki Kakei" userId="16ad319d63225bb8" providerId="LiveId" clId="{3BFB0793-E889-4146-B243-88BD4E47D36A}" dt="2019-06-12T16:13:39.404" v="3942" actId="478"/>
          <ac:picMkLst>
            <pc:docMk/>
            <pc:sldMk cId="1171323514" sldId="293"/>
            <ac:picMk id="6" creationId="{7FE69DAD-745C-4800-BE58-FA6FC417565F}"/>
          </ac:picMkLst>
        </pc:picChg>
        <pc:picChg chg="add del mod">
          <ac:chgData name="Mizuki Kakei" userId="16ad319d63225bb8" providerId="LiveId" clId="{3BFB0793-E889-4146-B243-88BD4E47D36A}" dt="2019-06-12T21:35:49.396" v="4276" actId="478"/>
          <ac:picMkLst>
            <pc:docMk/>
            <pc:sldMk cId="1171323514" sldId="293"/>
            <ac:picMk id="7" creationId="{4254CF8C-AAA8-4779-A0A2-D46B3034C47F}"/>
          </ac:picMkLst>
        </pc:picChg>
        <pc:picChg chg="add mod">
          <ac:chgData name="Mizuki Kakei" userId="16ad319d63225bb8" providerId="LiveId" clId="{3BFB0793-E889-4146-B243-88BD4E47D36A}" dt="2019-06-12T21:41:33.270" v="4285" actId="1076"/>
          <ac:picMkLst>
            <pc:docMk/>
            <pc:sldMk cId="1171323514" sldId="293"/>
            <ac:picMk id="8" creationId="{392A6C14-CD20-4316-9174-A623A80263D9}"/>
          </ac:picMkLst>
        </pc:picChg>
      </pc:sldChg>
      <pc:sldChg chg="modSp add ord">
        <pc:chgData name="Mizuki Kakei" userId="16ad319d63225bb8" providerId="LiveId" clId="{3BFB0793-E889-4146-B243-88BD4E47D36A}" dt="2019-06-12T22:57:11.963" v="4388"/>
        <pc:sldMkLst>
          <pc:docMk/>
          <pc:sldMk cId="2981104093" sldId="294"/>
        </pc:sldMkLst>
        <pc:spChg chg="mod">
          <ac:chgData name="Mizuki Kakei" userId="16ad319d63225bb8" providerId="LiveId" clId="{3BFB0793-E889-4146-B243-88BD4E47D36A}" dt="2019-06-12T21:06:24.679" v="4267" actId="255"/>
          <ac:spMkLst>
            <pc:docMk/>
            <pc:sldMk cId="2981104093" sldId="294"/>
            <ac:spMk id="2" creationId="{F66E5F32-F72A-49F0-82FC-D9D6A8642F61}"/>
          </ac:spMkLst>
        </pc:spChg>
        <pc:spChg chg="mod">
          <ac:chgData name="Mizuki Kakei" userId="16ad319d63225bb8" providerId="LiveId" clId="{3BFB0793-E889-4146-B243-88BD4E47D36A}" dt="2019-06-12T21:45:06.186" v="4348" actId="20577"/>
          <ac:spMkLst>
            <pc:docMk/>
            <pc:sldMk cId="2981104093" sldId="294"/>
            <ac:spMk id="3" creationId="{1C584D88-7ECC-467C-A122-D82D36DCB98B}"/>
          </ac:spMkLst>
        </pc:spChg>
      </pc:sldChg>
      <pc:sldChg chg="addSp delSp modSp add mod setBg">
        <pc:chgData name="Mizuki Kakei" userId="16ad319d63225bb8" providerId="LiveId" clId="{3BFB0793-E889-4146-B243-88BD4E47D36A}" dt="2019-06-12T21:06:32.697" v="4268" actId="255"/>
        <pc:sldMkLst>
          <pc:docMk/>
          <pc:sldMk cId="3211805560" sldId="295"/>
        </pc:sldMkLst>
        <pc:spChg chg="mod">
          <ac:chgData name="Mizuki Kakei" userId="16ad319d63225bb8" providerId="LiveId" clId="{3BFB0793-E889-4146-B243-88BD4E47D36A}" dt="2019-06-12T21:06:32.697" v="4268" actId="255"/>
          <ac:spMkLst>
            <pc:docMk/>
            <pc:sldMk cId="3211805560" sldId="295"/>
            <ac:spMk id="2" creationId="{A0CFE82B-B814-47A2-8639-93D78BA36AA5}"/>
          </ac:spMkLst>
        </pc:spChg>
        <pc:spChg chg="del mod">
          <ac:chgData name="Mizuki Kakei" userId="16ad319d63225bb8" providerId="LiveId" clId="{3BFB0793-E889-4146-B243-88BD4E47D36A}" dt="2019-06-12T20:57:33.768" v="4180" actId="26606"/>
          <ac:spMkLst>
            <pc:docMk/>
            <pc:sldMk cId="3211805560" sldId="295"/>
            <ac:spMk id="3" creationId="{D21C9A30-9CE5-426C-A6BD-AFCCC5DB67F6}"/>
          </ac:spMkLst>
        </pc:spChg>
        <pc:graphicFrameChg chg="add mod">
          <ac:chgData name="Mizuki Kakei" userId="16ad319d63225bb8" providerId="LiveId" clId="{3BFB0793-E889-4146-B243-88BD4E47D36A}" dt="2019-06-12T21:03:30.074" v="4223"/>
          <ac:graphicFrameMkLst>
            <pc:docMk/>
            <pc:sldMk cId="3211805560" sldId="295"/>
            <ac:graphicFrameMk id="5" creationId="{0D3F544A-DAC7-444E-807C-9A20363A0496}"/>
          </ac:graphicFrameMkLst>
        </pc:graphicFrameChg>
      </pc:sldChg>
      <pc:sldChg chg="addSp modSp add ord">
        <pc:chgData name="Mizuki Kakei" userId="16ad319d63225bb8" providerId="LiveId" clId="{3BFB0793-E889-4146-B243-88BD4E47D36A}" dt="2019-06-12T22:57:07.442" v="4387"/>
        <pc:sldMkLst>
          <pc:docMk/>
          <pc:sldMk cId="254247454" sldId="296"/>
        </pc:sldMkLst>
        <pc:spChg chg="mod">
          <ac:chgData name="Mizuki Kakei" userId="16ad319d63225bb8" providerId="LiveId" clId="{3BFB0793-E889-4146-B243-88BD4E47D36A}" dt="2019-06-12T21:06:43.086" v="4270" actId="255"/>
          <ac:spMkLst>
            <pc:docMk/>
            <pc:sldMk cId="254247454" sldId="296"/>
            <ac:spMk id="2" creationId="{A6397F9A-6F42-4C07-A73A-045D1E18BB19}"/>
          </ac:spMkLst>
        </pc:spChg>
        <pc:spChg chg="mod">
          <ac:chgData name="Mizuki Kakei" userId="16ad319d63225bb8" providerId="LiveId" clId="{3BFB0793-E889-4146-B243-88BD4E47D36A}" dt="2019-06-12T21:44:21.589" v="4347" actId="20577"/>
          <ac:spMkLst>
            <pc:docMk/>
            <pc:sldMk cId="254247454" sldId="296"/>
            <ac:spMk id="3" creationId="{AD1C1CA6-D2EF-475E-90C4-87156FE7784E}"/>
          </ac:spMkLst>
        </pc:spChg>
        <pc:spChg chg="add mod">
          <ac:chgData name="Mizuki Kakei" userId="16ad319d63225bb8" providerId="LiveId" clId="{3BFB0793-E889-4146-B243-88BD4E47D36A}" dt="2019-06-12T13:51:17.616" v="3339" actId="1076"/>
          <ac:spMkLst>
            <pc:docMk/>
            <pc:sldMk cId="254247454" sldId="296"/>
            <ac:spMk id="4" creationId="{CB8443C1-BDC1-4B1B-A31D-84B82870FE0E}"/>
          </ac:spMkLst>
        </pc:spChg>
        <pc:spChg chg="add mod">
          <ac:chgData name="Mizuki Kakei" userId="16ad319d63225bb8" providerId="LiveId" clId="{3BFB0793-E889-4146-B243-88BD4E47D36A}" dt="2019-06-12T13:50:53.931" v="3313" actId="767"/>
          <ac:spMkLst>
            <pc:docMk/>
            <pc:sldMk cId="254247454" sldId="296"/>
            <ac:spMk id="5" creationId="{3FCFEB22-730C-4CE2-BC77-85696EF1B9F0}"/>
          </ac:spMkLst>
        </pc:spChg>
        <pc:picChg chg="add mod">
          <ac:chgData name="Mizuki Kakei" userId="16ad319d63225bb8" providerId="LiveId" clId="{3BFB0793-E889-4146-B243-88BD4E47D36A}" dt="2019-06-12T14:08:38.728" v="3476" actId="1076"/>
          <ac:picMkLst>
            <pc:docMk/>
            <pc:sldMk cId="254247454" sldId="296"/>
            <ac:picMk id="6" creationId="{84A32248-52CC-4A66-B603-C9CAECFF75F5}"/>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A34BC-5020-42A8-8C01-5E4804FFD7C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5B64D1B-8CA8-465C-BBB1-7568F1DC3F17}">
      <dgm:prSet/>
      <dgm:spPr/>
      <dgm:t>
        <a:bodyPr/>
        <a:lstStyle/>
        <a:p>
          <a:r>
            <a:rPr kumimoji="1" lang="en-US"/>
            <a:t>Background of this project</a:t>
          </a:r>
          <a:endParaRPr lang="en-US"/>
        </a:p>
      </dgm:t>
    </dgm:pt>
    <dgm:pt modelId="{106DC693-9410-49F0-AA92-2D9FA8B0590F}" type="parTrans" cxnId="{2A6606A6-E080-4790-BAAD-AFA95A277933}">
      <dgm:prSet/>
      <dgm:spPr/>
      <dgm:t>
        <a:bodyPr/>
        <a:lstStyle/>
        <a:p>
          <a:endParaRPr lang="en-US"/>
        </a:p>
      </dgm:t>
    </dgm:pt>
    <dgm:pt modelId="{38DFA02C-E153-4999-9A27-A2219B218996}" type="sibTrans" cxnId="{2A6606A6-E080-4790-BAAD-AFA95A277933}">
      <dgm:prSet/>
      <dgm:spPr/>
      <dgm:t>
        <a:bodyPr/>
        <a:lstStyle/>
        <a:p>
          <a:endParaRPr lang="en-US"/>
        </a:p>
      </dgm:t>
    </dgm:pt>
    <dgm:pt modelId="{6E507E64-8198-4EF2-BAA4-EADB29CBF9F7}">
      <dgm:prSet/>
      <dgm:spPr/>
      <dgm:t>
        <a:bodyPr/>
        <a:lstStyle/>
        <a:p>
          <a:r>
            <a:rPr lang="en-US" dirty="0"/>
            <a:t>Object and goals of data analysis</a:t>
          </a:r>
        </a:p>
      </dgm:t>
    </dgm:pt>
    <dgm:pt modelId="{D24C6DE0-99A4-4D16-9F5A-FEF2D91B2A09}" type="parTrans" cxnId="{6A21E12A-BB72-4666-84F6-0378C7BF4631}">
      <dgm:prSet/>
      <dgm:spPr/>
      <dgm:t>
        <a:bodyPr/>
        <a:lstStyle/>
        <a:p>
          <a:endParaRPr lang="en-US"/>
        </a:p>
      </dgm:t>
    </dgm:pt>
    <dgm:pt modelId="{12D4708E-E41D-481F-A755-00BB5504E486}" type="sibTrans" cxnId="{6A21E12A-BB72-4666-84F6-0378C7BF4631}">
      <dgm:prSet/>
      <dgm:spPr/>
      <dgm:t>
        <a:bodyPr/>
        <a:lstStyle/>
        <a:p>
          <a:endParaRPr lang="en-US"/>
        </a:p>
      </dgm:t>
    </dgm:pt>
    <dgm:pt modelId="{B6922366-E133-43A4-AA40-607B87646A08}">
      <dgm:prSet/>
      <dgm:spPr/>
      <dgm:t>
        <a:bodyPr/>
        <a:lstStyle/>
        <a:p>
          <a:r>
            <a:rPr lang="en-US"/>
            <a:t>Data description</a:t>
          </a:r>
        </a:p>
      </dgm:t>
    </dgm:pt>
    <dgm:pt modelId="{3B314482-AD07-44EF-8836-8C0FA9A2A939}" type="parTrans" cxnId="{FD7A3082-9FA9-4C64-80AF-A0582B80A4E9}">
      <dgm:prSet/>
      <dgm:spPr/>
      <dgm:t>
        <a:bodyPr/>
        <a:lstStyle/>
        <a:p>
          <a:endParaRPr lang="en-US"/>
        </a:p>
      </dgm:t>
    </dgm:pt>
    <dgm:pt modelId="{B3EB5FBD-6DDF-4DB5-A747-249AC9ABAA58}" type="sibTrans" cxnId="{FD7A3082-9FA9-4C64-80AF-A0582B80A4E9}">
      <dgm:prSet/>
      <dgm:spPr/>
      <dgm:t>
        <a:bodyPr/>
        <a:lstStyle/>
        <a:p>
          <a:endParaRPr lang="en-US"/>
        </a:p>
      </dgm:t>
    </dgm:pt>
    <dgm:pt modelId="{107F51B7-8785-46B2-A9A6-B5D2626E9730}">
      <dgm:prSet/>
      <dgm:spPr/>
      <dgm:t>
        <a:bodyPr/>
        <a:lstStyle/>
        <a:p>
          <a:r>
            <a:rPr lang="en-US" dirty="0"/>
            <a:t>Data analysis</a:t>
          </a:r>
        </a:p>
      </dgm:t>
    </dgm:pt>
    <dgm:pt modelId="{E7082320-C020-4276-904F-976A70E734CE}" type="parTrans" cxnId="{92CD264C-5485-406D-AF28-1033E630421C}">
      <dgm:prSet/>
      <dgm:spPr/>
      <dgm:t>
        <a:bodyPr/>
        <a:lstStyle/>
        <a:p>
          <a:endParaRPr lang="en-US"/>
        </a:p>
      </dgm:t>
    </dgm:pt>
    <dgm:pt modelId="{F501217E-39B2-45D9-9263-5C6CE316394A}" type="sibTrans" cxnId="{92CD264C-5485-406D-AF28-1033E630421C}">
      <dgm:prSet/>
      <dgm:spPr/>
      <dgm:t>
        <a:bodyPr/>
        <a:lstStyle/>
        <a:p>
          <a:endParaRPr lang="en-US"/>
        </a:p>
      </dgm:t>
    </dgm:pt>
    <dgm:pt modelId="{F570A493-58C8-4BA4-9284-8A015E467EB8}">
      <dgm:prSet/>
      <dgm:spPr/>
      <dgm:t>
        <a:bodyPr/>
        <a:lstStyle/>
        <a:p>
          <a:r>
            <a:rPr lang="en-US"/>
            <a:t>Recommendation and outlook</a:t>
          </a:r>
        </a:p>
      </dgm:t>
    </dgm:pt>
    <dgm:pt modelId="{B4D1DC52-EA1A-4F60-B336-B23E9A08CCA7}" type="parTrans" cxnId="{64DBC824-FA2D-4BDF-B5EB-7F9DC934FE09}">
      <dgm:prSet/>
      <dgm:spPr/>
      <dgm:t>
        <a:bodyPr/>
        <a:lstStyle/>
        <a:p>
          <a:endParaRPr lang="en-US"/>
        </a:p>
      </dgm:t>
    </dgm:pt>
    <dgm:pt modelId="{267690B6-E124-44ED-9CA0-B93CA4672AE1}" type="sibTrans" cxnId="{64DBC824-FA2D-4BDF-B5EB-7F9DC934FE09}">
      <dgm:prSet/>
      <dgm:spPr/>
      <dgm:t>
        <a:bodyPr/>
        <a:lstStyle/>
        <a:p>
          <a:endParaRPr lang="en-US"/>
        </a:p>
      </dgm:t>
    </dgm:pt>
    <dgm:pt modelId="{3D040ED2-6CCC-4672-A113-3B66B19C2D50}" type="pres">
      <dgm:prSet presAssocID="{CF9A34BC-5020-42A8-8C01-5E4804FFD7CD}" presName="diagram" presStyleCnt="0">
        <dgm:presLayoutVars>
          <dgm:dir/>
          <dgm:resizeHandles val="exact"/>
        </dgm:presLayoutVars>
      </dgm:prSet>
      <dgm:spPr/>
    </dgm:pt>
    <dgm:pt modelId="{C7F16A67-9DF5-4115-B0A0-09F55F4182CF}" type="pres">
      <dgm:prSet presAssocID="{55B64D1B-8CA8-465C-BBB1-7568F1DC3F17}" presName="node" presStyleLbl="node1" presStyleIdx="0" presStyleCnt="5">
        <dgm:presLayoutVars>
          <dgm:bulletEnabled val="1"/>
        </dgm:presLayoutVars>
      </dgm:prSet>
      <dgm:spPr/>
    </dgm:pt>
    <dgm:pt modelId="{0EC1A095-4806-47C4-B82B-82ECD64F1981}" type="pres">
      <dgm:prSet presAssocID="{38DFA02C-E153-4999-9A27-A2219B218996}" presName="sibTrans" presStyleCnt="0"/>
      <dgm:spPr/>
    </dgm:pt>
    <dgm:pt modelId="{3310EC0F-BD1F-48DC-A8FE-DC2AFD23AC0D}" type="pres">
      <dgm:prSet presAssocID="{6E507E64-8198-4EF2-BAA4-EADB29CBF9F7}" presName="node" presStyleLbl="node1" presStyleIdx="1" presStyleCnt="5">
        <dgm:presLayoutVars>
          <dgm:bulletEnabled val="1"/>
        </dgm:presLayoutVars>
      </dgm:prSet>
      <dgm:spPr/>
    </dgm:pt>
    <dgm:pt modelId="{12665DF7-1D0C-42F5-8D2E-CA7E2129A1E8}" type="pres">
      <dgm:prSet presAssocID="{12D4708E-E41D-481F-A755-00BB5504E486}" presName="sibTrans" presStyleCnt="0"/>
      <dgm:spPr/>
    </dgm:pt>
    <dgm:pt modelId="{827A7D77-96DC-4FE8-AD0C-DF85A7B27657}" type="pres">
      <dgm:prSet presAssocID="{B6922366-E133-43A4-AA40-607B87646A08}" presName="node" presStyleLbl="node1" presStyleIdx="2" presStyleCnt="5">
        <dgm:presLayoutVars>
          <dgm:bulletEnabled val="1"/>
        </dgm:presLayoutVars>
      </dgm:prSet>
      <dgm:spPr/>
    </dgm:pt>
    <dgm:pt modelId="{394B090E-4637-4D7C-A884-47E9F18E8A60}" type="pres">
      <dgm:prSet presAssocID="{B3EB5FBD-6DDF-4DB5-A747-249AC9ABAA58}" presName="sibTrans" presStyleCnt="0"/>
      <dgm:spPr/>
    </dgm:pt>
    <dgm:pt modelId="{652184DC-5837-4345-8F08-F39C36E24166}" type="pres">
      <dgm:prSet presAssocID="{107F51B7-8785-46B2-A9A6-B5D2626E9730}" presName="node" presStyleLbl="node1" presStyleIdx="3" presStyleCnt="5">
        <dgm:presLayoutVars>
          <dgm:bulletEnabled val="1"/>
        </dgm:presLayoutVars>
      </dgm:prSet>
      <dgm:spPr/>
    </dgm:pt>
    <dgm:pt modelId="{1BAF920B-D376-469D-B5AE-961A29868AAE}" type="pres">
      <dgm:prSet presAssocID="{F501217E-39B2-45D9-9263-5C6CE316394A}" presName="sibTrans" presStyleCnt="0"/>
      <dgm:spPr/>
    </dgm:pt>
    <dgm:pt modelId="{18F1C1E2-3A57-4663-B9BC-9855B77CA178}" type="pres">
      <dgm:prSet presAssocID="{F570A493-58C8-4BA4-9284-8A015E467EB8}" presName="node" presStyleLbl="node1" presStyleIdx="4" presStyleCnt="5">
        <dgm:presLayoutVars>
          <dgm:bulletEnabled val="1"/>
        </dgm:presLayoutVars>
      </dgm:prSet>
      <dgm:spPr/>
    </dgm:pt>
  </dgm:ptLst>
  <dgm:cxnLst>
    <dgm:cxn modelId="{C319B720-EF0A-43AF-A870-8E6B09A34396}" type="presOf" srcId="{B6922366-E133-43A4-AA40-607B87646A08}" destId="{827A7D77-96DC-4FE8-AD0C-DF85A7B27657}" srcOrd="0" destOrd="0" presId="urn:microsoft.com/office/officeart/2005/8/layout/default"/>
    <dgm:cxn modelId="{64DBC824-FA2D-4BDF-B5EB-7F9DC934FE09}" srcId="{CF9A34BC-5020-42A8-8C01-5E4804FFD7CD}" destId="{F570A493-58C8-4BA4-9284-8A015E467EB8}" srcOrd="4" destOrd="0" parTransId="{B4D1DC52-EA1A-4F60-B336-B23E9A08CCA7}" sibTransId="{267690B6-E124-44ED-9CA0-B93CA4672AE1}"/>
    <dgm:cxn modelId="{6A21E12A-BB72-4666-84F6-0378C7BF4631}" srcId="{CF9A34BC-5020-42A8-8C01-5E4804FFD7CD}" destId="{6E507E64-8198-4EF2-BAA4-EADB29CBF9F7}" srcOrd="1" destOrd="0" parTransId="{D24C6DE0-99A4-4D16-9F5A-FEF2D91B2A09}" sibTransId="{12D4708E-E41D-481F-A755-00BB5504E486}"/>
    <dgm:cxn modelId="{F0803539-A64C-4764-A9D9-0C40F0C54317}" type="presOf" srcId="{6E507E64-8198-4EF2-BAA4-EADB29CBF9F7}" destId="{3310EC0F-BD1F-48DC-A8FE-DC2AFD23AC0D}" srcOrd="0" destOrd="0" presId="urn:microsoft.com/office/officeart/2005/8/layout/default"/>
    <dgm:cxn modelId="{C57D4B45-E826-4987-A74B-BE56033C211B}" type="presOf" srcId="{CF9A34BC-5020-42A8-8C01-5E4804FFD7CD}" destId="{3D040ED2-6CCC-4672-A113-3B66B19C2D50}" srcOrd="0" destOrd="0" presId="urn:microsoft.com/office/officeart/2005/8/layout/default"/>
    <dgm:cxn modelId="{9166184A-7538-4091-AD9F-960A3A75D12E}" type="presOf" srcId="{55B64D1B-8CA8-465C-BBB1-7568F1DC3F17}" destId="{C7F16A67-9DF5-4115-B0A0-09F55F4182CF}" srcOrd="0" destOrd="0" presId="urn:microsoft.com/office/officeart/2005/8/layout/default"/>
    <dgm:cxn modelId="{92CD264C-5485-406D-AF28-1033E630421C}" srcId="{CF9A34BC-5020-42A8-8C01-5E4804FFD7CD}" destId="{107F51B7-8785-46B2-A9A6-B5D2626E9730}" srcOrd="3" destOrd="0" parTransId="{E7082320-C020-4276-904F-976A70E734CE}" sibTransId="{F501217E-39B2-45D9-9263-5C6CE316394A}"/>
    <dgm:cxn modelId="{FD7A3082-9FA9-4C64-80AF-A0582B80A4E9}" srcId="{CF9A34BC-5020-42A8-8C01-5E4804FFD7CD}" destId="{B6922366-E133-43A4-AA40-607B87646A08}" srcOrd="2" destOrd="0" parTransId="{3B314482-AD07-44EF-8836-8C0FA9A2A939}" sibTransId="{B3EB5FBD-6DDF-4DB5-A747-249AC9ABAA58}"/>
    <dgm:cxn modelId="{71571CA2-7F34-4B40-9393-66FE08171DD1}" type="presOf" srcId="{F570A493-58C8-4BA4-9284-8A015E467EB8}" destId="{18F1C1E2-3A57-4663-B9BC-9855B77CA178}" srcOrd="0" destOrd="0" presId="urn:microsoft.com/office/officeart/2005/8/layout/default"/>
    <dgm:cxn modelId="{2A6606A6-E080-4790-BAAD-AFA95A277933}" srcId="{CF9A34BC-5020-42A8-8C01-5E4804FFD7CD}" destId="{55B64D1B-8CA8-465C-BBB1-7568F1DC3F17}" srcOrd="0" destOrd="0" parTransId="{106DC693-9410-49F0-AA92-2D9FA8B0590F}" sibTransId="{38DFA02C-E153-4999-9A27-A2219B218996}"/>
    <dgm:cxn modelId="{48008EE5-2AC0-4C79-99E2-42C2697D2625}" type="presOf" srcId="{107F51B7-8785-46B2-A9A6-B5D2626E9730}" destId="{652184DC-5837-4345-8F08-F39C36E24166}" srcOrd="0" destOrd="0" presId="urn:microsoft.com/office/officeart/2005/8/layout/default"/>
    <dgm:cxn modelId="{56F0D09E-D0D8-4AA9-A46A-073FF11D31D7}" type="presParOf" srcId="{3D040ED2-6CCC-4672-A113-3B66B19C2D50}" destId="{C7F16A67-9DF5-4115-B0A0-09F55F4182CF}" srcOrd="0" destOrd="0" presId="urn:microsoft.com/office/officeart/2005/8/layout/default"/>
    <dgm:cxn modelId="{9598BBB0-3D48-4993-8F73-1946E8C43B8B}" type="presParOf" srcId="{3D040ED2-6CCC-4672-A113-3B66B19C2D50}" destId="{0EC1A095-4806-47C4-B82B-82ECD64F1981}" srcOrd="1" destOrd="0" presId="urn:microsoft.com/office/officeart/2005/8/layout/default"/>
    <dgm:cxn modelId="{98FE60FF-8B44-4F6E-B1B4-6EAA100EBC2A}" type="presParOf" srcId="{3D040ED2-6CCC-4672-A113-3B66B19C2D50}" destId="{3310EC0F-BD1F-48DC-A8FE-DC2AFD23AC0D}" srcOrd="2" destOrd="0" presId="urn:microsoft.com/office/officeart/2005/8/layout/default"/>
    <dgm:cxn modelId="{8226A32C-184E-4FC8-9F99-C1448889E522}" type="presParOf" srcId="{3D040ED2-6CCC-4672-A113-3B66B19C2D50}" destId="{12665DF7-1D0C-42F5-8D2E-CA7E2129A1E8}" srcOrd="3" destOrd="0" presId="urn:microsoft.com/office/officeart/2005/8/layout/default"/>
    <dgm:cxn modelId="{188B3FCF-814D-4DB2-B8FE-E33C8E7F082D}" type="presParOf" srcId="{3D040ED2-6CCC-4672-A113-3B66B19C2D50}" destId="{827A7D77-96DC-4FE8-AD0C-DF85A7B27657}" srcOrd="4" destOrd="0" presId="urn:microsoft.com/office/officeart/2005/8/layout/default"/>
    <dgm:cxn modelId="{52CDA997-CB30-49C5-BB46-12402AA87837}" type="presParOf" srcId="{3D040ED2-6CCC-4672-A113-3B66B19C2D50}" destId="{394B090E-4637-4D7C-A884-47E9F18E8A60}" srcOrd="5" destOrd="0" presId="urn:microsoft.com/office/officeart/2005/8/layout/default"/>
    <dgm:cxn modelId="{CC06910F-45B0-4DF8-931A-D6D34A1C5203}" type="presParOf" srcId="{3D040ED2-6CCC-4672-A113-3B66B19C2D50}" destId="{652184DC-5837-4345-8F08-F39C36E24166}" srcOrd="6" destOrd="0" presId="urn:microsoft.com/office/officeart/2005/8/layout/default"/>
    <dgm:cxn modelId="{25822C41-31DB-45FE-AF9F-668492375006}" type="presParOf" srcId="{3D040ED2-6CCC-4672-A113-3B66B19C2D50}" destId="{1BAF920B-D376-469D-B5AE-961A29868AAE}" srcOrd="7" destOrd="0" presId="urn:microsoft.com/office/officeart/2005/8/layout/default"/>
    <dgm:cxn modelId="{9FFBCB6B-9669-4DA0-9086-74AEE0F7754C}" type="presParOf" srcId="{3D040ED2-6CCC-4672-A113-3B66B19C2D50}" destId="{18F1C1E2-3A57-4663-B9BC-9855B77CA17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FB3F82-0889-4FD6-AE70-EE0C80D37F3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AC5CC25-63A4-4593-BA6B-52B0003B0E0E}">
      <dgm:prSet/>
      <dgm:spPr/>
      <dgm:t>
        <a:bodyPr/>
        <a:lstStyle/>
        <a:p>
          <a:r>
            <a:rPr lang="en-US" b="0" dirty="0"/>
            <a:t>Investigating a sub-metering system for power management in smart homes </a:t>
          </a:r>
        </a:p>
      </dgm:t>
    </dgm:pt>
    <dgm:pt modelId="{ED213DFB-2B9E-40E8-907A-275412CCB368}" type="parTrans" cxnId="{E4A17116-F096-4235-8623-F58A893B433D}">
      <dgm:prSet/>
      <dgm:spPr/>
      <dgm:t>
        <a:bodyPr/>
        <a:lstStyle/>
        <a:p>
          <a:endParaRPr lang="en-US"/>
        </a:p>
      </dgm:t>
    </dgm:pt>
    <dgm:pt modelId="{463F7276-3D47-41C7-9207-CE9A45185E45}" type="sibTrans" cxnId="{E4A17116-F096-4235-8623-F58A893B433D}">
      <dgm:prSet/>
      <dgm:spPr/>
      <dgm:t>
        <a:bodyPr/>
        <a:lstStyle/>
        <a:p>
          <a:endParaRPr lang="en-US"/>
        </a:p>
      </dgm:t>
    </dgm:pt>
    <dgm:pt modelId="{4222F962-96D2-4802-B95B-1A223C58850F}">
      <dgm:prSet/>
      <dgm:spPr/>
      <dgm:t>
        <a:bodyPr/>
        <a:lstStyle/>
        <a:p>
          <a:r>
            <a:rPr lang="en-US" dirty="0"/>
            <a:t>Analyzing and visualizing energy consumption data in a house with a sub-metering system. </a:t>
          </a:r>
        </a:p>
      </dgm:t>
    </dgm:pt>
    <dgm:pt modelId="{597A0B0C-BA07-49E9-8702-E880B186E377}" type="parTrans" cxnId="{B999E5FA-2E34-4B23-BCD0-5FFBF376FC6B}">
      <dgm:prSet/>
      <dgm:spPr/>
      <dgm:t>
        <a:bodyPr/>
        <a:lstStyle/>
        <a:p>
          <a:endParaRPr lang="en-US"/>
        </a:p>
      </dgm:t>
    </dgm:pt>
    <dgm:pt modelId="{B67A44DF-98D7-43E1-9BF6-7FB671FC096A}" type="sibTrans" cxnId="{B999E5FA-2E34-4B23-BCD0-5FFBF376FC6B}">
      <dgm:prSet/>
      <dgm:spPr/>
      <dgm:t>
        <a:bodyPr/>
        <a:lstStyle/>
        <a:p>
          <a:endParaRPr lang="en-US"/>
        </a:p>
      </dgm:t>
    </dgm:pt>
    <dgm:pt modelId="{F3F5EA77-3ED0-44F2-BDD4-AC2C9AEFF96D}">
      <dgm:prSet/>
      <dgm:spPr/>
      <dgm:t>
        <a:bodyPr/>
        <a:lstStyle/>
        <a:p>
          <a:r>
            <a:rPr lang="en-US" dirty="0"/>
            <a:t>Recommending products related to the energy consumption to empower smart homes.</a:t>
          </a:r>
        </a:p>
      </dgm:t>
    </dgm:pt>
    <dgm:pt modelId="{2FA5A96C-95DC-47A2-A6BE-AFF6D29C08A8}" type="parTrans" cxnId="{5B1AB703-067E-4B4F-BE4C-FEA6EA2ED20B}">
      <dgm:prSet/>
      <dgm:spPr/>
      <dgm:t>
        <a:bodyPr/>
        <a:lstStyle/>
        <a:p>
          <a:endParaRPr lang="en-US"/>
        </a:p>
      </dgm:t>
    </dgm:pt>
    <dgm:pt modelId="{EF120CE7-5BD7-47FA-8A65-6FE0495806AC}" type="sibTrans" cxnId="{5B1AB703-067E-4B4F-BE4C-FEA6EA2ED20B}">
      <dgm:prSet/>
      <dgm:spPr/>
      <dgm:t>
        <a:bodyPr/>
        <a:lstStyle/>
        <a:p>
          <a:endParaRPr lang="en-US"/>
        </a:p>
      </dgm:t>
    </dgm:pt>
    <dgm:pt modelId="{4CA0373C-9762-4C86-85DE-8EC7281D28D8}" type="pres">
      <dgm:prSet presAssocID="{9FFB3F82-0889-4FD6-AE70-EE0C80D37F36}" presName="outerComposite" presStyleCnt="0">
        <dgm:presLayoutVars>
          <dgm:chMax val="5"/>
          <dgm:dir/>
          <dgm:resizeHandles val="exact"/>
        </dgm:presLayoutVars>
      </dgm:prSet>
      <dgm:spPr/>
    </dgm:pt>
    <dgm:pt modelId="{5DB3FAB9-C75C-4216-866D-3F1CB83FB89A}" type="pres">
      <dgm:prSet presAssocID="{9FFB3F82-0889-4FD6-AE70-EE0C80D37F36}" presName="dummyMaxCanvas" presStyleCnt="0">
        <dgm:presLayoutVars/>
      </dgm:prSet>
      <dgm:spPr/>
    </dgm:pt>
    <dgm:pt modelId="{8A2299F1-5DE5-4C3E-9C72-F1A3E5BA4CA1}" type="pres">
      <dgm:prSet presAssocID="{9FFB3F82-0889-4FD6-AE70-EE0C80D37F36}" presName="ThreeNodes_1" presStyleLbl="node1" presStyleIdx="0" presStyleCnt="3">
        <dgm:presLayoutVars>
          <dgm:bulletEnabled val="1"/>
        </dgm:presLayoutVars>
      </dgm:prSet>
      <dgm:spPr/>
    </dgm:pt>
    <dgm:pt modelId="{2F199305-1872-4381-A422-284A9C3E49D0}" type="pres">
      <dgm:prSet presAssocID="{9FFB3F82-0889-4FD6-AE70-EE0C80D37F36}" presName="ThreeNodes_2" presStyleLbl="node1" presStyleIdx="1" presStyleCnt="3">
        <dgm:presLayoutVars>
          <dgm:bulletEnabled val="1"/>
        </dgm:presLayoutVars>
      </dgm:prSet>
      <dgm:spPr/>
    </dgm:pt>
    <dgm:pt modelId="{F6043106-37EB-4ECE-B120-371E23412B30}" type="pres">
      <dgm:prSet presAssocID="{9FFB3F82-0889-4FD6-AE70-EE0C80D37F36}" presName="ThreeNodes_3" presStyleLbl="node1" presStyleIdx="2" presStyleCnt="3">
        <dgm:presLayoutVars>
          <dgm:bulletEnabled val="1"/>
        </dgm:presLayoutVars>
      </dgm:prSet>
      <dgm:spPr/>
    </dgm:pt>
    <dgm:pt modelId="{1AB13F23-148C-4FE6-B7C1-82BCFFAC258A}" type="pres">
      <dgm:prSet presAssocID="{9FFB3F82-0889-4FD6-AE70-EE0C80D37F36}" presName="ThreeConn_1-2" presStyleLbl="fgAccFollowNode1" presStyleIdx="0" presStyleCnt="2">
        <dgm:presLayoutVars>
          <dgm:bulletEnabled val="1"/>
        </dgm:presLayoutVars>
      </dgm:prSet>
      <dgm:spPr/>
    </dgm:pt>
    <dgm:pt modelId="{0DA31444-3FCF-4529-9A18-1A6BC89002AF}" type="pres">
      <dgm:prSet presAssocID="{9FFB3F82-0889-4FD6-AE70-EE0C80D37F36}" presName="ThreeConn_2-3" presStyleLbl="fgAccFollowNode1" presStyleIdx="1" presStyleCnt="2">
        <dgm:presLayoutVars>
          <dgm:bulletEnabled val="1"/>
        </dgm:presLayoutVars>
      </dgm:prSet>
      <dgm:spPr/>
    </dgm:pt>
    <dgm:pt modelId="{7BDEA195-CBB5-4C91-83AB-80E852C89ABC}" type="pres">
      <dgm:prSet presAssocID="{9FFB3F82-0889-4FD6-AE70-EE0C80D37F36}" presName="ThreeNodes_1_text" presStyleLbl="node1" presStyleIdx="2" presStyleCnt="3">
        <dgm:presLayoutVars>
          <dgm:bulletEnabled val="1"/>
        </dgm:presLayoutVars>
      </dgm:prSet>
      <dgm:spPr/>
    </dgm:pt>
    <dgm:pt modelId="{85421B04-1458-4727-9012-78CD2464F63E}" type="pres">
      <dgm:prSet presAssocID="{9FFB3F82-0889-4FD6-AE70-EE0C80D37F36}" presName="ThreeNodes_2_text" presStyleLbl="node1" presStyleIdx="2" presStyleCnt="3">
        <dgm:presLayoutVars>
          <dgm:bulletEnabled val="1"/>
        </dgm:presLayoutVars>
      </dgm:prSet>
      <dgm:spPr/>
    </dgm:pt>
    <dgm:pt modelId="{39E8F328-6B38-4191-8415-6DA023B9504B}" type="pres">
      <dgm:prSet presAssocID="{9FFB3F82-0889-4FD6-AE70-EE0C80D37F36}" presName="ThreeNodes_3_text" presStyleLbl="node1" presStyleIdx="2" presStyleCnt="3">
        <dgm:presLayoutVars>
          <dgm:bulletEnabled val="1"/>
        </dgm:presLayoutVars>
      </dgm:prSet>
      <dgm:spPr/>
    </dgm:pt>
  </dgm:ptLst>
  <dgm:cxnLst>
    <dgm:cxn modelId="{5B1AB703-067E-4B4F-BE4C-FEA6EA2ED20B}" srcId="{9FFB3F82-0889-4FD6-AE70-EE0C80D37F36}" destId="{F3F5EA77-3ED0-44F2-BDD4-AC2C9AEFF96D}" srcOrd="2" destOrd="0" parTransId="{2FA5A96C-95DC-47A2-A6BE-AFF6D29C08A8}" sibTransId="{EF120CE7-5BD7-47FA-8A65-6FE0495806AC}"/>
    <dgm:cxn modelId="{8AE77B04-903D-4FF7-9243-A9099F2ED2B2}" type="presOf" srcId="{9FFB3F82-0889-4FD6-AE70-EE0C80D37F36}" destId="{4CA0373C-9762-4C86-85DE-8EC7281D28D8}" srcOrd="0" destOrd="0" presId="urn:microsoft.com/office/officeart/2005/8/layout/vProcess5"/>
    <dgm:cxn modelId="{E4A17116-F096-4235-8623-F58A893B433D}" srcId="{9FFB3F82-0889-4FD6-AE70-EE0C80D37F36}" destId="{CAC5CC25-63A4-4593-BA6B-52B0003B0E0E}" srcOrd="0" destOrd="0" parTransId="{ED213DFB-2B9E-40E8-907A-275412CCB368}" sibTransId="{463F7276-3D47-41C7-9207-CE9A45185E45}"/>
    <dgm:cxn modelId="{01C3507A-AA9D-4DA6-9226-9E7D84A37500}" type="presOf" srcId="{463F7276-3D47-41C7-9207-CE9A45185E45}" destId="{1AB13F23-148C-4FE6-B7C1-82BCFFAC258A}" srcOrd="0" destOrd="0" presId="urn:microsoft.com/office/officeart/2005/8/layout/vProcess5"/>
    <dgm:cxn modelId="{D519525A-3D31-4F53-89A7-A6A7C059A324}" type="presOf" srcId="{B67A44DF-98D7-43E1-9BF6-7FB671FC096A}" destId="{0DA31444-3FCF-4529-9A18-1A6BC89002AF}" srcOrd="0" destOrd="0" presId="urn:microsoft.com/office/officeart/2005/8/layout/vProcess5"/>
    <dgm:cxn modelId="{81F1B48B-A017-41B8-8207-4733BA863322}" type="presOf" srcId="{CAC5CC25-63A4-4593-BA6B-52B0003B0E0E}" destId="{7BDEA195-CBB5-4C91-83AB-80E852C89ABC}" srcOrd="1" destOrd="0" presId="urn:microsoft.com/office/officeart/2005/8/layout/vProcess5"/>
    <dgm:cxn modelId="{86A208AB-5CEC-43E2-A616-D00B7F6794F3}" type="presOf" srcId="{F3F5EA77-3ED0-44F2-BDD4-AC2C9AEFF96D}" destId="{39E8F328-6B38-4191-8415-6DA023B9504B}" srcOrd="1" destOrd="0" presId="urn:microsoft.com/office/officeart/2005/8/layout/vProcess5"/>
    <dgm:cxn modelId="{A393C0B3-8D53-4D0B-802F-2335F70FD959}" type="presOf" srcId="{F3F5EA77-3ED0-44F2-BDD4-AC2C9AEFF96D}" destId="{F6043106-37EB-4ECE-B120-371E23412B30}" srcOrd="0" destOrd="0" presId="urn:microsoft.com/office/officeart/2005/8/layout/vProcess5"/>
    <dgm:cxn modelId="{9D8223E0-E5A8-4521-82B5-6C583A47C5E5}" type="presOf" srcId="{4222F962-96D2-4802-B95B-1A223C58850F}" destId="{2F199305-1872-4381-A422-284A9C3E49D0}" srcOrd="0" destOrd="0" presId="urn:microsoft.com/office/officeart/2005/8/layout/vProcess5"/>
    <dgm:cxn modelId="{C0FEFCE4-716B-446D-8A4F-948E5F2149C4}" type="presOf" srcId="{CAC5CC25-63A4-4593-BA6B-52B0003B0E0E}" destId="{8A2299F1-5DE5-4C3E-9C72-F1A3E5BA4CA1}" srcOrd="0" destOrd="0" presId="urn:microsoft.com/office/officeart/2005/8/layout/vProcess5"/>
    <dgm:cxn modelId="{54F563E6-9D99-432F-97A9-E1EE09BD1A63}" type="presOf" srcId="{4222F962-96D2-4802-B95B-1A223C58850F}" destId="{85421B04-1458-4727-9012-78CD2464F63E}" srcOrd="1" destOrd="0" presId="urn:microsoft.com/office/officeart/2005/8/layout/vProcess5"/>
    <dgm:cxn modelId="{B999E5FA-2E34-4B23-BCD0-5FFBF376FC6B}" srcId="{9FFB3F82-0889-4FD6-AE70-EE0C80D37F36}" destId="{4222F962-96D2-4802-B95B-1A223C58850F}" srcOrd="1" destOrd="0" parTransId="{597A0B0C-BA07-49E9-8702-E880B186E377}" sibTransId="{B67A44DF-98D7-43E1-9BF6-7FB671FC096A}"/>
    <dgm:cxn modelId="{4D1F73C8-6FB8-40F5-85AB-2C5F9E3D8E03}" type="presParOf" srcId="{4CA0373C-9762-4C86-85DE-8EC7281D28D8}" destId="{5DB3FAB9-C75C-4216-866D-3F1CB83FB89A}" srcOrd="0" destOrd="0" presId="urn:microsoft.com/office/officeart/2005/8/layout/vProcess5"/>
    <dgm:cxn modelId="{427A1AF2-19BF-46C3-BC75-8147BB25C211}" type="presParOf" srcId="{4CA0373C-9762-4C86-85DE-8EC7281D28D8}" destId="{8A2299F1-5DE5-4C3E-9C72-F1A3E5BA4CA1}" srcOrd="1" destOrd="0" presId="urn:microsoft.com/office/officeart/2005/8/layout/vProcess5"/>
    <dgm:cxn modelId="{8E22BC3F-C77E-4DC2-A843-8C71C757F6DA}" type="presParOf" srcId="{4CA0373C-9762-4C86-85DE-8EC7281D28D8}" destId="{2F199305-1872-4381-A422-284A9C3E49D0}" srcOrd="2" destOrd="0" presId="urn:microsoft.com/office/officeart/2005/8/layout/vProcess5"/>
    <dgm:cxn modelId="{5F5171EC-A63C-4A91-A893-612B3B7BDDD5}" type="presParOf" srcId="{4CA0373C-9762-4C86-85DE-8EC7281D28D8}" destId="{F6043106-37EB-4ECE-B120-371E23412B30}" srcOrd="3" destOrd="0" presId="urn:microsoft.com/office/officeart/2005/8/layout/vProcess5"/>
    <dgm:cxn modelId="{BCDE4E99-392F-458A-B58E-01E556AFB892}" type="presParOf" srcId="{4CA0373C-9762-4C86-85DE-8EC7281D28D8}" destId="{1AB13F23-148C-4FE6-B7C1-82BCFFAC258A}" srcOrd="4" destOrd="0" presId="urn:microsoft.com/office/officeart/2005/8/layout/vProcess5"/>
    <dgm:cxn modelId="{CB72D7D3-D776-4593-A9E0-40A2030F5B09}" type="presParOf" srcId="{4CA0373C-9762-4C86-85DE-8EC7281D28D8}" destId="{0DA31444-3FCF-4529-9A18-1A6BC89002AF}" srcOrd="5" destOrd="0" presId="urn:microsoft.com/office/officeart/2005/8/layout/vProcess5"/>
    <dgm:cxn modelId="{F15FBACB-0E86-4C9B-8D33-A57AA853234C}" type="presParOf" srcId="{4CA0373C-9762-4C86-85DE-8EC7281D28D8}" destId="{7BDEA195-CBB5-4C91-83AB-80E852C89ABC}" srcOrd="6" destOrd="0" presId="urn:microsoft.com/office/officeart/2005/8/layout/vProcess5"/>
    <dgm:cxn modelId="{F8DC7FF5-FA59-40CF-9CA2-2084EB9D41F9}" type="presParOf" srcId="{4CA0373C-9762-4C86-85DE-8EC7281D28D8}" destId="{85421B04-1458-4727-9012-78CD2464F63E}" srcOrd="7" destOrd="0" presId="urn:microsoft.com/office/officeart/2005/8/layout/vProcess5"/>
    <dgm:cxn modelId="{BE48F3D3-9206-405C-B697-B3321A690ECA}" type="presParOf" srcId="{4CA0373C-9762-4C86-85DE-8EC7281D28D8}" destId="{39E8F328-6B38-4191-8415-6DA023B9504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F4EF6-1C43-48C7-BD48-04C89266B3EE}"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9ADCF634-3ADE-4BE8-8F37-41450D6D0CCD}">
      <dgm:prSet/>
      <dgm:spPr/>
      <dgm:t>
        <a:bodyPr/>
        <a:lstStyle/>
        <a:p>
          <a:r>
            <a:rPr lang="ja-JP" altLang="en-US" dirty="0"/>
            <a:t>１</a:t>
          </a:r>
          <a:endParaRPr lang="en-US" dirty="0"/>
        </a:p>
      </dgm:t>
    </dgm:pt>
    <dgm:pt modelId="{923F11D1-FB0B-4EF9-A530-06AB4AD0CB2C}" type="parTrans" cxnId="{D218E443-25DF-4B04-85CD-89BA0BB62413}">
      <dgm:prSet/>
      <dgm:spPr/>
      <dgm:t>
        <a:bodyPr/>
        <a:lstStyle/>
        <a:p>
          <a:endParaRPr lang="en-US"/>
        </a:p>
      </dgm:t>
    </dgm:pt>
    <dgm:pt modelId="{FC33B843-352D-41CC-B398-DC9EFD0EE5B8}" type="sibTrans" cxnId="{D218E443-25DF-4B04-85CD-89BA0BB62413}">
      <dgm:prSet/>
      <dgm:spPr/>
      <dgm:t>
        <a:bodyPr/>
        <a:lstStyle/>
        <a:p>
          <a:endParaRPr lang="en-US"/>
        </a:p>
      </dgm:t>
    </dgm:pt>
    <dgm:pt modelId="{D8339570-49FC-4D33-8012-232617C591BA}">
      <dgm:prSet custT="1"/>
      <dgm:spPr/>
      <dgm:t>
        <a:bodyPr/>
        <a:lstStyle/>
        <a:p>
          <a:r>
            <a:rPr lang="en-US" sz="2800" dirty="0"/>
            <a:t>Making a system with which tenants can check the energy consumption easily: a website or a dashboard</a:t>
          </a:r>
        </a:p>
      </dgm:t>
    </dgm:pt>
    <dgm:pt modelId="{83E9FCE2-2CF9-409A-8CC4-0F9EA6BB3A00}" type="parTrans" cxnId="{8E066023-487E-4A0D-B338-68A3000EE01F}">
      <dgm:prSet/>
      <dgm:spPr/>
      <dgm:t>
        <a:bodyPr/>
        <a:lstStyle/>
        <a:p>
          <a:endParaRPr lang="en-US"/>
        </a:p>
      </dgm:t>
    </dgm:pt>
    <dgm:pt modelId="{27D13C0E-FA67-4CC1-8A7A-A8EDD90A6DF1}" type="sibTrans" cxnId="{8E066023-487E-4A0D-B338-68A3000EE01F}">
      <dgm:prSet/>
      <dgm:spPr/>
      <dgm:t>
        <a:bodyPr/>
        <a:lstStyle/>
        <a:p>
          <a:endParaRPr lang="en-US"/>
        </a:p>
      </dgm:t>
    </dgm:pt>
    <dgm:pt modelId="{FBD9B834-4DB3-438A-80A0-66CDDF496D0A}">
      <dgm:prSet/>
      <dgm:spPr/>
      <dgm:t>
        <a:bodyPr/>
        <a:lstStyle/>
        <a:p>
          <a:r>
            <a:rPr lang="en-US" dirty="0"/>
            <a:t>2</a:t>
          </a:r>
        </a:p>
      </dgm:t>
    </dgm:pt>
    <dgm:pt modelId="{9191956B-1619-4DC7-B77C-78AB9A72CD19}" type="parTrans" cxnId="{363B05A1-EDEC-4245-916F-2BFD8C866B6E}">
      <dgm:prSet/>
      <dgm:spPr/>
      <dgm:t>
        <a:bodyPr/>
        <a:lstStyle/>
        <a:p>
          <a:endParaRPr lang="en-US"/>
        </a:p>
      </dgm:t>
    </dgm:pt>
    <dgm:pt modelId="{C77228DB-D69B-4B56-A4EE-4D2B7C432BED}" type="sibTrans" cxnId="{363B05A1-EDEC-4245-916F-2BFD8C866B6E}">
      <dgm:prSet/>
      <dgm:spPr/>
      <dgm:t>
        <a:bodyPr/>
        <a:lstStyle/>
        <a:p>
          <a:endParaRPr lang="en-US"/>
        </a:p>
      </dgm:t>
    </dgm:pt>
    <dgm:pt modelId="{A6C620E7-DFF6-4E15-8ABB-045BB341D6EE}">
      <dgm:prSet custT="1"/>
      <dgm:spPr/>
      <dgm:t>
        <a:bodyPr/>
        <a:lstStyle/>
        <a:p>
          <a:r>
            <a:rPr lang="en-US" sz="2800" dirty="0"/>
            <a:t>Making </a:t>
          </a:r>
          <a:r>
            <a:rPr lang="en-US" altLang="ja-JP" sz="2800" dirty="0"/>
            <a:t>a security</a:t>
          </a:r>
          <a:r>
            <a:rPr lang="en-US" sz="2800" dirty="0"/>
            <a:t> system to protect privacy </a:t>
          </a:r>
        </a:p>
      </dgm:t>
    </dgm:pt>
    <dgm:pt modelId="{FF91B6AD-7F78-452F-BEF6-8C4C2687C120}" type="parTrans" cxnId="{B54F4A9A-BCF8-4986-A056-170B35661F2B}">
      <dgm:prSet/>
      <dgm:spPr/>
      <dgm:t>
        <a:bodyPr/>
        <a:lstStyle/>
        <a:p>
          <a:endParaRPr lang="en-US"/>
        </a:p>
      </dgm:t>
    </dgm:pt>
    <dgm:pt modelId="{B5FAA138-9AE1-4BAA-B6E7-2F93EF9EAB97}" type="sibTrans" cxnId="{B54F4A9A-BCF8-4986-A056-170B35661F2B}">
      <dgm:prSet/>
      <dgm:spPr/>
      <dgm:t>
        <a:bodyPr/>
        <a:lstStyle/>
        <a:p>
          <a:endParaRPr lang="en-US"/>
        </a:p>
      </dgm:t>
    </dgm:pt>
    <dgm:pt modelId="{3FC62358-7F5A-4006-8786-B385013CFC87}">
      <dgm:prSet/>
      <dgm:spPr/>
      <dgm:t>
        <a:bodyPr/>
        <a:lstStyle/>
        <a:p>
          <a:r>
            <a:rPr lang="en-US" dirty="0"/>
            <a:t>3</a:t>
          </a:r>
        </a:p>
      </dgm:t>
    </dgm:pt>
    <dgm:pt modelId="{A443E7A3-3E8D-4C98-806C-6C8A49CD287C}" type="parTrans" cxnId="{CB6843D5-52BE-4A27-AA20-9644F48912BE}">
      <dgm:prSet/>
      <dgm:spPr/>
      <dgm:t>
        <a:bodyPr/>
        <a:lstStyle/>
        <a:p>
          <a:endParaRPr lang="en-US"/>
        </a:p>
      </dgm:t>
    </dgm:pt>
    <dgm:pt modelId="{88D711C5-9CFA-4A35-B121-8549892D4E19}" type="sibTrans" cxnId="{CB6843D5-52BE-4A27-AA20-9644F48912BE}">
      <dgm:prSet/>
      <dgm:spPr/>
      <dgm:t>
        <a:bodyPr/>
        <a:lstStyle/>
        <a:p>
          <a:endParaRPr lang="en-US"/>
        </a:p>
      </dgm:t>
    </dgm:pt>
    <dgm:pt modelId="{D1D6130C-6EB3-4B58-94DF-ED4416515683}">
      <dgm:prSet/>
      <dgm:spPr/>
      <dgm:t>
        <a:bodyPr/>
        <a:lstStyle/>
        <a:p>
          <a:r>
            <a:rPr lang="en-US" dirty="0"/>
            <a:t>Installing sub-meters for individual rooms</a:t>
          </a:r>
        </a:p>
      </dgm:t>
    </dgm:pt>
    <dgm:pt modelId="{25A6F39D-9696-4BCE-B59E-911C930EFD11}" type="parTrans" cxnId="{6262B35C-047E-4B62-B2DC-92D74B62D220}">
      <dgm:prSet/>
      <dgm:spPr/>
      <dgm:t>
        <a:bodyPr/>
        <a:lstStyle/>
        <a:p>
          <a:endParaRPr lang="en-US"/>
        </a:p>
      </dgm:t>
    </dgm:pt>
    <dgm:pt modelId="{F93210AF-94BD-4780-879D-24F07563EAE4}" type="sibTrans" cxnId="{6262B35C-047E-4B62-B2DC-92D74B62D220}">
      <dgm:prSet/>
      <dgm:spPr/>
      <dgm:t>
        <a:bodyPr/>
        <a:lstStyle/>
        <a:p>
          <a:endParaRPr lang="en-US"/>
        </a:p>
      </dgm:t>
    </dgm:pt>
    <dgm:pt modelId="{850B4773-3EA4-458D-98F3-C62A8A3BF594}" type="pres">
      <dgm:prSet presAssocID="{133F4EF6-1C43-48C7-BD48-04C89266B3EE}" presName="Name0" presStyleCnt="0">
        <dgm:presLayoutVars>
          <dgm:dir/>
          <dgm:animLvl val="lvl"/>
          <dgm:resizeHandles val="exact"/>
        </dgm:presLayoutVars>
      </dgm:prSet>
      <dgm:spPr/>
    </dgm:pt>
    <dgm:pt modelId="{8455DD50-631F-4D52-8A44-C26C8AD62A35}" type="pres">
      <dgm:prSet presAssocID="{9ADCF634-3ADE-4BE8-8F37-41450D6D0CCD}" presName="linNode" presStyleCnt="0"/>
      <dgm:spPr/>
    </dgm:pt>
    <dgm:pt modelId="{37DD2FC6-18AF-4D32-8FAC-A95A66C77C82}" type="pres">
      <dgm:prSet presAssocID="{9ADCF634-3ADE-4BE8-8F37-41450D6D0CCD}" presName="parentText" presStyleLbl="alignNode1" presStyleIdx="0" presStyleCnt="3">
        <dgm:presLayoutVars>
          <dgm:chMax val="1"/>
          <dgm:bulletEnabled/>
        </dgm:presLayoutVars>
      </dgm:prSet>
      <dgm:spPr/>
    </dgm:pt>
    <dgm:pt modelId="{8C0BBBC8-6FC3-48CC-9AEF-16CCBFD07AAB}" type="pres">
      <dgm:prSet presAssocID="{9ADCF634-3ADE-4BE8-8F37-41450D6D0CCD}" presName="descendantText" presStyleLbl="alignAccFollowNode1" presStyleIdx="0" presStyleCnt="3">
        <dgm:presLayoutVars>
          <dgm:bulletEnabled/>
        </dgm:presLayoutVars>
      </dgm:prSet>
      <dgm:spPr/>
    </dgm:pt>
    <dgm:pt modelId="{86C5F94D-06BD-4EFF-ACBD-9069387D9ABD}" type="pres">
      <dgm:prSet presAssocID="{FC33B843-352D-41CC-B398-DC9EFD0EE5B8}" presName="sp" presStyleCnt="0"/>
      <dgm:spPr/>
    </dgm:pt>
    <dgm:pt modelId="{190E6EE0-C587-4C5D-BAA9-D89BA87F8E0C}" type="pres">
      <dgm:prSet presAssocID="{FBD9B834-4DB3-438A-80A0-66CDDF496D0A}" presName="linNode" presStyleCnt="0"/>
      <dgm:spPr/>
    </dgm:pt>
    <dgm:pt modelId="{5DACB70A-ACB8-4D0D-B482-5799866C1177}" type="pres">
      <dgm:prSet presAssocID="{FBD9B834-4DB3-438A-80A0-66CDDF496D0A}" presName="parentText" presStyleLbl="alignNode1" presStyleIdx="1" presStyleCnt="3">
        <dgm:presLayoutVars>
          <dgm:chMax val="1"/>
          <dgm:bulletEnabled/>
        </dgm:presLayoutVars>
      </dgm:prSet>
      <dgm:spPr/>
    </dgm:pt>
    <dgm:pt modelId="{48B7B94A-6B66-4394-83E8-0C9FCBDF03A9}" type="pres">
      <dgm:prSet presAssocID="{FBD9B834-4DB3-438A-80A0-66CDDF496D0A}" presName="descendantText" presStyleLbl="alignAccFollowNode1" presStyleIdx="1" presStyleCnt="3">
        <dgm:presLayoutVars>
          <dgm:bulletEnabled/>
        </dgm:presLayoutVars>
      </dgm:prSet>
      <dgm:spPr/>
    </dgm:pt>
    <dgm:pt modelId="{0DCE35C8-FA20-42FB-86D2-3E2ED97CC4FE}" type="pres">
      <dgm:prSet presAssocID="{C77228DB-D69B-4B56-A4EE-4D2B7C432BED}" presName="sp" presStyleCnt="0"/>
      <dgm:spPr/>
    </dgm:pt>
    <dgm:pt modelId="{58C8D9F4-A0B7-4CA0-8C0F-770745100026}" type="pres">
      <dgm:prSet presAssocID="{3FC62358-7F5A-4006-8786-B385013CFC87}" presName="linNode" presStyleCnt="0"/>
      <dgm:spPr/>
    </dgm:pt>
    <dgm:pt modelId="{7FCE8F86-6CFA-4414-B261-9A4ED05E7456}" type="pres">
      <dgm:prSet presAssocID="{3FC62358-7F5A-4006-8786-B385013CFC87}" presName="parentText" presStyleLbl="alignNode1" presStyleIdx="2" presStyleCnt="3">
        <dgm:presLayoutVars>
          <dgm:chMax val="1"/>
          <dgm:bulletEnabled/>
        </dgm:presLayoutVars>
      </dgm:prSet>
      <dgm:spPr/>
    </dgm:pt>
    <dgm:pt modelId="{97056D26-35BF-4F41-85D3-6EA349C8F617}" type="pres">
      <dgm:prSet presAssocID="{3FC62358-7F5A-4006-8786-B385013CFC87}" presName="descendantText" presStyleLbl="alignAccFollowNode1" presStyleIdx="2" presStyleCnt="3">
        <dgm:presLayoutVars>
          <dgm:bulletEnabled/>
        </dgm:presLayoutVars>
      </dgm:prSet>
      <dgm:spPr/>
    </dgm:pt>
  </dgm:ptLst>
  <dgm:cxnLst>
    <dgm:cxn modelId="{B43B580F-3067-4534-BD9F-1309214BA4D8}" type="presOf" srcId="{D1D6130C-6EB3-4B58-94DF-ED4416515683}" destId="{97056D26-35BF-4F41-85D3-6EA349C8F617}" srcOrd="0" destOrd="0" presId="urn:microsoft.com/office/officeart/2016/7/layout/VerticalSolidActionList"/>
    <dgm:cxn modelId="{8E066023-487E-4A0D-B338-68A3000EE01F}" srcId="{9ADCF634-3ADE-4BE8-8F37-41450D6D0CCD}" destId="{D8339570-49FC-4D33-8012-232617C591BA}" srcOrd="0" destOrd="0" parTransId="{83E9FCE2-2CF9-409A-8CC4-0F9EA6BB3A00}" sibTransId="{27D13C0E-FA67-4CC1-8A7A-A8EDD90A6DF1}"/>
    <dgm:cxn modelId="{6262B35C-047E-4B62-B2DC-92D74B62D220}" srcId="{3FC62358-7F5A-4006-8786-B385013CFC87}" destId="{D1D6130C-6EB3-4B58-94DF-ED4416515683}" srcOrd="0" destOrd="0" parTransId="{25A6F39D-9696-4BCE-B59E-911C930EFD11}" sibTransId="{F93210AF-94BD-4780-879D-24F07563EAE4}"/>
    <dgm:cxn modelId="{D218E443-25DF-4B04-85CD-89BA0BB62413}" srcId="{133F4EF6-1C43-48C7-BD48-04C89266B3EE}" destId="{9ADCF634-3ADE-4BE8-8F37-41450D6D0CCD}" srcOrd="0" destOrd="0" parTransId="{923F11D1-FB0B-4EF9-A530-06AB4AD0CB2C}" sibTransId="{FC33B843-352D-41CC-B398-DC9EFD0EE5B8}"/>
    <dgm:cxn modelId="{5AEA0C73-FB84-4FA7-B4C7-2CE0B40567A2}" type="presOf" srcId="{133F4EF6-1C43-48C7-BD48-04C89266B3EE}" destId="{850B4773-3EA4-458D-98F3-C62A8A3BF594}" srcOrd="0" destOrd="0" presId="urn:microsoft.com/office/officeart/2016/7/layout/VerticalSolidActionList"/>
    <dgm:cxn modelId="{E6AA5D75-B7B2-4035-9C97-07351477B090}" type="presOf" srcId="{3FC62358-7F5A-4006-8786-B385013CFC87}" destId="{7FCE8F86-6CFA-4414-B261-9A4ED05E7456}" srcOrd="0" destOrd="0" presId="urn:microsoft.com/office/officeart/2016/7/layout/VerticalSolidActionList"/>
    <dgm:cxn modelId="{FBB3037B-A25B-4915-B59B-95B0F9282FB6}" type="presOf" srcId="{FBD9B834-4DB3-438A-80A0-66CDDF496D0A}" destId="{5DACB70A-ACB8-4D0D-B482-5799866C1177}" srcOrd="0" destOrd="0" presId="urn:microsoft.com/office/officeart/2016/7/layout/VerticalSolidActionList"/>
    <dgm:cxn modelId="{8B05B191-565A-41B9-AE05-6E71FCD7267C}" type="presOf" srcId="{D8339570-49FC-4D33-8012-232617C591BA}" destId="{8C0BBBC8-6FC3-48CC-9AEF-16CCBFD07AAB}" srcOrd="0" destOrd="0" presId="urn:microsoft.com/office/officeart/2016/7/layout/VerticalSolidActionList"/>
    <dgm:cxn modelId="{B54F4A9A-BCF8-4986-A056-170B35661F2B}" srcId="{FBD9B834-4DB3-438A-80A0-66CDDF496D0A}" destId="{A6C620E7-DFF6-4E15-8ABB-045BB341D6EE}" srcOrd="0" destOrd="0" parTransId="{FF91B6AD-7F78-452F-BEF6-8C4C2687C120}" sibTransId="{B5FAA138-9AE1-4BAA-B6E7-2F93EF9EAB97}"/>
    <dgm:cxn modelId="{363B05A1-EDEC-4245-916F-2BFD8C866B6E}" srcId="{133F4EF6-1C43-48C7-BD48-04C89266B3EE}" destId="{FBD9B834-4DB3-438A-80A0-66CDDF496D0A}" srcOrd="1" destOrd="0" parTransId="{9191956B-1619-4DC7-B77C-78AB9A72CD19}" sibTransId="{C77228DB-D69B-4B56-A4EE-4D2B7C432BED}"/>
    <dgm:cxn modelId="{95177EA7-9C1B-47C1-B3EB-6DC63A628EDD}" type="presOf" srcId="{A6C620E7-DFF6-4E15-8ABB-045BB341D6EE}" destId="{48B7B94A-6B66-4394-83E8-0C9FCBDF03A9}" srcOrd="0" destOrd="0" presId="urn:microsoft.com/office/officeart/2016/7/layout/VerticalSolidActionList"/>
    <dgm:cxn modelId="{CB6843D5-52BE-4A27-AA20-9644F48912BE}" srcId="{133F4EF6-1C43-48C7-BD48-04C89266B3EE}" destId="{3FC62358-7F5A-4006-8786-B385013CFC87}" srcOrd="2" destOrd="0" parTransId="{A443E7A3-3E8D-4C98-806C-6C8A49CD287C}" sibTransId="{88D711C5-9CFA-4A35-B121-8549892D4E19}"/>
    <dgm:cxn modelId="{3E7A9FE1-0BFB-4C20-B959-1F569A86E14B}" type="presOf" srcId="{9ADCF634-3ADE-4BE8-8F37-41450D6D0CCD}" destId="{37DD2FC6-18AF-4D32-8FAC-A95A66C77C82}" srcOrd="0" destOrd="0" presId="urn:microsoft.com/office/officeart/2016/7/layout/VerticalSolidActionList"/>
    <dgm:cxn modelId="{44F73BEB-8D12-40E3-BE2B-DB8EDDB38F4F}" type="presParOf" srcId="{850B4773-3EA4-458D-98F3-C62A8A3BF594}" destId="{8455DD50-631F-4D52-8A44-C26C8AD62A35}" srcOrd="0" destOrd="0" presId="urn:microsoft.com/office/officeart/2016/7/layout/VerticalSolidActionList"/>
    <dgm:cxn modelId="{4F032428-5A19-41C0-88A1-76CB339A2EFA}" type="presParOf" srcId="{8455DD50-631F-4D52-8A44-C26C8AD62A35}" destId="{37DD2FC6-18AF-4D32-8FAC-A95A66C77C82}" srcOrd="0" destOrd="0" presId="urn:microsoft.com/office/officeart/2016/7/layout/VerticalSolidActionList"/>
    <dgm:cxn modelId="{B1308DA3-379C-4B26-9C75-1E5FA53C757C}" type="presParOf" srcId="{8455DD50-631F-4D52-8A44-C26C8AD62A35}" destId="{8C0BBBC8-6FC3-48CC-9AEF-16CCBFD07AAB}" srcOrd="1" destOrd="0" presId="urn:microsoft.com/office/officeart/2016/7/layout/VerticalSolidActionList"/>
    <dgm:cxn modelId="{4524B469-6508-4F27-8580-B628A6D72B13}" type="presParOf" srcId="{850B4773-3EA4-458D-98F3-C62A8A3BF594}" destId="{86C5F94D-06BD-4EFF-ACBD-9069387D9ABD}" srcOrd="1" destOrd="0" presId="urn:microsoft.com/office/officeart/2016/7/layout/VerticalSolidActionList"/>
    <dgm:cxn modelId="{64EE71C9-AB69-4F80-BC87-D21F0C336698}" type="presParOf" srcId="{850B4773-3EA4-458D-98F3-C62A8A3BF594}" destId="{190E6EE0-C587-4C5D-BAA9-D89BA87F8E0C}" srcOrd="2" destOrd="0" presId="urn:microsoft.com/office/officeart/2016/7/layout/VerticalSolidActionList"/>
    <dgm:cxn modelId="{C9C2BC18-0F98-42E2-9A8C-E13620B171F0}" type="presParOf" srcId="{190E6EE0-C587-4C5D-BAA9-D89BA87F8E0C}" destId="{5DACB70A-ACB8-4D0D-B482-5799866C1177}" srcOrd="0" destOrd="0" presId="urn:microsoft.com/office/officeart/2016/7/layout/VerticalSolidActionList"/>
    <dgm:cxn modelId="{132216AE-EA69-4634-9182-34B167B62A33}" type="presParOf" srcId="{190E6EE0-C587-4C5D-BAA9-D89BA87F8E0C}" destId="{48B7B94A-6B66-4394-83E8-0C9FCBDF03A9}" srcOrd="1" destOrd="0" presId="urn:microsoft.com/office/officeart/2016/7/layout/VerticalSolidActionList"/>
    <dgm:cxn modelId="{C76562D8-EFB2-447F-914B-64912CCBB432}" type="presParOf" srcId="{850B4773-3EA4-458D-98F3-C62A8A3BF594}" destId="{0DCE35C8-FA20-42FB-86D2-3E2ED97CC4FE}" srcOrd="3" destOrd="0" presId="urn:microsoft.com/office/officeart/2016/7/layout/VerticalSolidActionList"/>
    <dgm:cxn modelId="{DA3F6EBD-6CA3-4E0A-81EA-B55BD7CBF98E}" type="presParOf" srcId="{850B4773-3EA4-458D-98F3-C62A8A3BF594}" destId="{58C8D9F4-A0B7-4CA0-8C0F-770745100026}" srcOrd="4" destOrd="0" presId="urn:microsoft.com/office/officeart/2016/7/layout/VerticalSolidActionList"/>
    <dgm:cxn modelId="{21ACFDE7-C066-4546-9674-34358BD69195}" type="presParOf" srcId="{58C8D9F4-A0B7-4CA0-8C0F-770745100026}" destId="{7FCE8F86-6CFA-4414-B261-9A4ED05E7456}" srcOrd="0" destOrd="0" presId="urn:microsoft.com/office/officeart/2016/7/layout/VerticalSolidActionList"/>
    <dgm:cxn modelId="{045EEB5B-3F7E-43A0-A443-CACB88699C48}" type="presParOf" srcId="{58C8D9F4-A0B7-4CA0-8C0F-770745100026}" destId="{97056D26-35BF-4F41-85D3-6EA349C8F61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89B40-CB74-4EB8-9B16-00BCF6A7304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E15F19-DCA4-47D1-AAF3-EBBF98B1994A}">
      <dgm:prSet/>
      <dgm:spPr/>
      <dgm:t>
        <a:bodyPr/>
        <a:lstStyle/>
        <a:p>
          <a:r>
            <a:rPr lang="en-US" dirty="0"/>
            <a:t>I</a:t>
          </a:r>
          <a:r>
            <a:rPr kumimoji="1" lang="en-US" dirty="0"/>
            <a:t>nstalling a sub-metering system can provide the accurate data of energy consumption, however, it also might provide the information of the life style of tenants so the energy consumption data should be protected.</a:t>
          </a:r>
          <a:endParaRPr lang="en-US" dirty="0"/>
        </a:p>
      </dgm:t>
    </dgm:pt>
    <dgm:pt modelId="{1C46A6A7-C749-4F31-BBAF-8AC39EF6732C}" type="parTrans" cxnId="{5E6B8506-F5E9-46AD-8D7D-117450EF06DC}">
      <dgm:prSet/>
      <dgm:spPr/>
      <dgm:t>
        <a:bodyPr/>
        <a:lstStyle/>
        <a:p>
          <a:endParaRPr lang="en-US"/>
        </a:p>
      </dgm:t>
    </dgm:pt>
    <dgm:pt modelId="{031D1818-C306-49B2-905E-D4E883DACEA3}" type="sibTrans" cxnId="{5E6B8506-F5E9-46AD-8D7D-117450EF06DC}">
      <dgm:prSet/>
      <dgm:spPr/>
      <dgm:t>
        <a:bodyPr/>
        <a:lstStyle/>
        <a:p>
          <a:endParaRPr lang="en-US"/>
        </a:p>
      </dgm:t>
    </dgm:pt>
    <dgm:pt modelId="{0127049A-DD84-454C-9C44-0F436389638E}">
      <dgm:prSet custT="1"/>
      <dgm:spPr/>
      <dgm:t>
        <a:bodyPr/>
        <a:lstStyle/>
        <a:p>
          <a:r>
            <a:rPr lang="en-US" sz="2400" dirty="0"/>
            <a:t>Hiring </a:t>
          </a:r>
          <a:r>
            <a:rPr kumimoji="1" lang="en-US" sz="2400" dirty="0"/>
            <a:t>cyber security professionals is needed</a:t>
          </a:r>
          <a:endParaRPr lang="en-US" sz="2400" dirty="0"/>
        </a:p>
      </dgm:t>
    </dgm:pt>
    <dgm:pt modelId="{684AB11F-E50B-489C-BED2-F22FE6E9956E}" type="parTrans" cxnId="{4B982333-56C5-423B-99C7-B49160A56E03}">
      <dgm:prSet/>
      <dgm:spPr/>
      <dgm:t>
        <a:bodyPr/>
        <a:lstStyle/>
        <a:p>
          <a:endParaRPr lang="en-US"/>
        </a:p>
      </dgm:t>
    </dgm:pt>
    <dgm:pt modelId="{CFC82E23-7A6B-47C8-93C6-CC53472FEE4E}" type="sibTrans" cxnId="{4B982333-56C5-423B-99C7-B49160A56E03}">
      <dgm:prSet/>
      <dgm:spPr/>
      <dgm:t>
        <a:bodyPr/>
        <a:lstStyle/>
        <a:p>
          <a:endParaRPr lang="en-US"/>
        </a:p>
      </dgm:t>
    </dgm:pt>
    <dgm:pt modelId="{B4716CAC-D5C6-4A26-B1B5-BEA0D3A71287}" type="pres">
      <dgm:prSet presAssocID="{52A89B40-CB74-4EB8-9B16-00BCF6A7304B}" presName="root" presStyleCnt="0">
        <dgm:presLayoutVars>
          <dgm:dir/>
          <dgm:resizeHandles val="exact"/>
        </dgm:presLayoutVars>
      </dgm:prSet>
      <dgm:spPr/>
    </dgm:pt>
    <dgm:pt modelId="{4F8DA1DC-37C8-4C53-B64F-21C7D0FA53BD}" type="pres">
      <dgm:prSet presAssocID="{3DE15F19-DCA4-47D1-AAF3-EBBF98B1994A}" presName="compNode" presStyleCnt="0"/>
      <dgm:spPr/>
    </dgm:pt>
    <dgm:pt modelId="{64354B6D-CFBA-4AD1-8E7C-E691EEE0C073}" type="pres">
      <dgm:prSet presAssocID="{3DE15F19-DCA4-47D1-AAF3-EBBF98B1994A}" presName="iconRect" presStyleLbl="node1" presStyleIdx="0" presStyleCnt="2" custLinFactNeighborX="1568" custLinFactNeighborY="-217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287765-4B62-450C-AE14-B727EEF5698B}" type="pres">
      <dgm:prSet presAssocID="{3DE15F19-DCA4-47D1-AAF3-EBBF98B1994A}" presName="spaceRect" presStyleCnt="0"/>
      <dgm:spPr/>
    </dgm:pt>
    <dgm:pt modelId="{B3284E4F-BE44-49D7-9623-9B5C9675568D}" type="pres">
      <dgm:prSet presAssocID="{3DE15F19-DCA4-47D1-AAF3-EBBF98B1994A}" presName="textRect" presStyleLbl="revTx" presStyleIdx="0" presStyleCnt="2" custScaleY="418443" custLinFactNeighborX="0" custLinFactNeighborY="90795">
        <dgm:presLayoutVars>
          <dgm:chMax val="1"/>
          <dgm:chPref val="1"/>
        </dgm:presLayoutVars>
      </dgm:prSet>
      <dgm:spPr/>
    </dgm:pt>
    <dgm:pt modelId="{4249F794-BBAD-4860-9896-D97931D92DCA}" type="pres">
      <dgm:prSet presAssocID="{031D1818-C306-49B2-905E-D4E883DACEA3}" presName="sibTrans" presStyleCnt="0"/>
      <dgm:spPr/>
    </dgm:pt>
    <dgm:pt modelId="{189EF865-70D0-49CB-A8CD-B0E1A9915158}" type="pres">
      <dgm:prSet presAssocID="{0127049A-DD84-454C-9C44-0F436389638E}" presName="compNode" presStyleCnt="0"/>
      <dgm:spPr/>
    </dgm:pt>
    <dgm:pt modelId="{CBC75878-9A97-4681-83A0-BA5DA1A74E75}" type="pres">
      <dgm:prSet presAssocID="{0127049A-DD84-454C-9C44-0F436389638E}" presName="iconRect" presStyleLbl="node1" presStyleIdx="1" presStyleCnt="2" custLinFactNeighborX="-2091" custLinFactNeighborY="-440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F6618EF2-75DC-4ACD-9725-1BDAC0CA02C8}" type="pres">
      <dgm:prSet presAssocID="{0127049A-DD84-454C-9C44-0F436389638E}" presName="spaceRect" presStyleCnt="0"/>
      <dgm:spPr/>
    </dgm:pt>
    <dgm:pt modelId="{EF2ACCF1-8C16-4271-AE30-F3EF4FB4B3CC}" type="pres">
      <dgm:prSet presAssocID="{0127049A-DD84-454C-9C44-0F436389638E}" presName="textRect" presStyleLbl="revTx" presStyleIdx="1" presStyleCnt="2" custLinFactY="-43934" custLinFactNeighborX="236" custLinFactNeighborY="-100000">
        <dgm:presLayoutVars>
          <dgm:chMax val="1"/>
          <dgm:chPref val="1"/>
        </dgm:presLayoutVars>
      </dgm:prSet>
      <dgm:spPr/>
    </dgm:pt>
  </dgm:ptLst>
  <dgm:cxnLst>
    <dgm:cxn modelId="{5E6B8506-F5E9-46AD-8D7D-117450EF06DC}" srcId="{52A89B40-CB74-4EB8-9B16-00BCF6A7304B}" destId="{3DE15F19-DCA4-47D1-AAF3-EBBF98B1994A}" srcOrd="0" destOrd="0" parTransId="{1C46A6A7-C749-4F31-BBAF-8AC39EF6732C}" sibTransId="{031D1818-C306-49B2-905E-D4E883DACEA3}"/>
    <dgm:cxn modelId="{4B982333-56C5-423B-99C7-B49160A56E03}" srcId="{52A89B40-CB74-4EB8-9B16-00BCF6A7304B}" destId="{0127049A-DD84-454C-9C44-0F436389638E}" srcOrd="1" destOrd="0" parTransId="{684AB11F-E50B-489C-BED2-F22FE6E9956E}" sibTransId="{CFC82E23-7A6B-47C8-93C6-CC53472FEE4E}"/>
    <dgm:cxn modelId="{99C96C57-B852-45F8-9F5B-B8B07254471A}" type="presOf" srcId="{52A89B40-CB74-4EB8-9B16-00BCF6A7304B}" destId="{B4716CAC-D5C6-4A26-B1B5-BEA0D3A71287}" srcOrd="0" destOrd="0" presId="urn:microsoft.com/office/officeart/2018/2/layout/IconLabelList"/>
    <dgm:cxn modelId="{67148BD5-3A0E-4AD9-B8AE-8ADBE31C7B62}" type="presOf" srcId="{0127049A-DD84-454C-9C44-0F436389638E}" destId="{EF2ACCF1-8C16-4271-AE30-F3EF4FB4B3CC}" srcOrd="0" destOrd="0" presId="urn:microsoft.com/office/officeart/2018/2/layout/IconLabelList"/>
    <dgm:cxn modelId="{852225E2-13F1-4053-BFEC-94164CBC945D}" type="presOf" srcId="{3DE15F19-DCA4-47D1-AAF3-EBBF98B1994A}" destId="{B3284E4F-BE44-49D7-9623-9B5C9675568D}" srcOrd="0" destOrd="0" presId="urn:microsoft.com/office/officeart/2018/2/layout/IconLabelList"/>
    <dgm:cxn modelId="{F86F6464-F2F1-4EB2-8A5E-0E2A13F2999A}" type="presParOf" srcId="{B4716CAC-D5C6-4A26-B1B5-BEA0D3A71287}" destId="{4F8DA1DC-37C8-4C53-B64F-21C7D0FA53BD}" srcOrd="0" destOrd="0" presId="urn:microsoft.com/office/officeart/2018/2/layout/IconLabelList"/>
    <dgm:cxn modelId="{646C14E2-B868-486C-9FB0-77B04DD19009}" type="presParOf" srcId="{4F8DA1DC-37C8-4C53-B64F-21C7D0FA53BD}" destId="{64354B6D-CFBA-4AD1-8E7C-E691EEE0C073}" srcOrd="0" destOrd="0" presId="urn:microsoft.com/office/officeart/2018/2/layout/IconLabelList"/>
    <dgm:cxn modelId="{E82F7CE3-7D6B-4081-839E-CA4B3F1F50D3}" type="presParOf" srcId="{4F8DA1DC-37C8-4C53-B64F-21C7D0FA53BD}" destId="{02287765-4B62-450C-AE14-B727EEF5698B}" srcOrd="1" destOrd="0" presId="urn:microsoft.com/office/officeart/2018/2/layout/IconLabelList"/>
    <dgm:cxn modelId="{AA8AB820-9D8C-4482-9767-F1813038EA2B}" type="presParOf" srcId="{4F8DA1DC-37C8-4C53-B64F-21C7D0FA53BD}" destId="{B3284E4F-BE44-49D7-9623-9B5C9675568D}" srcOrd="2" destOrd="0" presId="urn:microsoft.com/office/officeart/2018/2/layout/IconLabelList"/>
    <dgm:cxn modelId="{466A42D4-5F6C-414E-8A90-BA3A807E6795}" type="presParOf" srcId="{B4716CAC-D5C6-4A26-B1B5-BEA0D3A71287}" destId="{4249F794-BBAD-4860-9896-D97931D92DCA}" srcOrd="1" destOrd="0" presId="urn:microsoft.com/office/officeart/2018/2/layout/IconLabelList"/>
    <dgm:cxn modelId="{F808FDBE-1850-41EB-9819-D3AA5F7F1ADA}" type="presParOf" srcId="{B4716CAC-D5C6-4A26-B1B5-BEA0D3A71287}" destId="{189EF865-70D0-49CB-A8CD-B0E1A9915158}" srcOrd="2" destOrd="0" presId="urn:microsoft.com/office/officeart/2018/2/layout/IconLabelList"/>
    <dgm:cxn modelId="{CE87E704-7A4B-4302-95EA-5F8C2FCF1FA2}" type="presParOf" srcId="{189EF865-70D0-49CB-A8CD-B0E1A9915158}" destId="{CBC75878-9A97-4681-83A0-BA5DA1A74E75}" srcOrd="0" destOrd="0" presId="urn:microsoft.com/office/officeart/2018/2/layout/IconLabelList"/>
    <dgm:cxn modelId="{E331D200-106D-4622-99EB-9292316918A5}" type="presParOf" srcId="{189EF865-70D0-49CB-A8CD-B0E1A9915158}" destId="{F6618EF2-75DC-4ACD-9725-1BDAC0CA02C8}" srcOrd="1" destOrd="0" presId="urn:microsoft.com/office/officeart/2018/2/layout/IconLabelList"/>
    <dgm:cxn modelId="{10161680-CA83-46A4-9BCF-8CBB2E7C7B3C}" type="presParOf" srcId="{189EF865-70D0-49CB-A8CD-B0E1A9915158}" destId="{EF2ACCF1-8C16-4271-AE30-F3EF4FB4B3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4E06A5-DE3E-4C7F-B1B7-970630A29D9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D093C67-54B1-47FB-833C-D48B4FB57DCB}">
      <dgm:prSet/>
      <dgm:spPr/>
      <dgm:t>
        <a:bodyPr/>
        <a:lstStyle/>
        <a:p>
          <a:r>
            <a:rPr lang="en-US" dirty="0"/>
            <a:t>2,  Master metering : Utility supplies for whole building</a:t>
          </a:r>
        </a:p>
      </dgm:t>
    </dgm:pt>
    <dgm:pt modelId="{CC11703C-CAD4-43CA-B98C-22752DB04234}" type="parTrans" cxnId="{49627926-50CA-4900-9411-BA1F573A60F9}">
      <dgm:prSet/>
      <dgm:spPr/>
      <dgm:t>
        <a:bodyPr/>
        <a:lstStyle/>
        <a:p>
          <a:endParaRPr lang="en-US"/>
        </a:p>
      </dgm:t>
    </dgm:pt>
    <dgm:pt modelId="{0E7C7DFE-A1D6-4CC3-B0BB-BB87E0EF6CBB}" type="sibTrans" cxnId="{49627926-50CA-4900-9411-BA1F573A60F9}">
      <dgm:prSet/>
      <dgm:spPr/>
      <dgm:t>
        <a:bodyPr/>
        <a:lstStyle/>
        <a:p>
          <a:endParaRPr lang="en-US"/>
        </a:p>
      </dgm:t>
    </dgm:pt>
    <dgm:pt modelId="{7B6EA4B0-00BE-4F0E-97ED-266E870F87E1}">
      <dgm:prSet/>
      <dgm:spPr/>
      <dgm:t>
        <a:bodyPr/>
        <a:lstStyle/>
        <a:p>
          <a:r>
            <a:rPr kumimoji="1" lang="ja-JP" altLang="en-US" dirty="0"/>
            <a:t>★</a:t>
          </a:r>
          <a:r>
            <a:rPr kumimoji="1" lang="en-US" dirty="0"/>
            <a:t>  Submeter system : Submetering system is used in Master metering building. It tells the energy consumption in specific location. </a:t>
          </a:r>
          <a:endParaRPr lang="en-US" dirty="0"/>
        </a:p>
      </dgm:t>
    </dgm:pt>
    <dgm:pt modelId="{2BB526CC-7519-4F8B-8D69-8BF2C3AC5F4C}" type="parTrans" cxnId="{783E8CBE-3FC2-49B8-AF54-282BA148C51A}">
      <dgm:prSet/>
      <dgm:spPr/>
      <dgm:t>
        <a:bodyPr/>
        <a:lstStyle/>
        <a:p>
          <a:endParaRPr lang="en-US"/>
        </a:p>
      </dgm:t>
    </dgm:pt>
    <dgm:pt modelId="{927C2503-5419-421E-ACD6-36E99C107DA3}" type="sibTrans" cxnId="{783E8CBE-3FC2-49B8-AF54-282BA148C51A}">
      <dgm:prSet/>
      <dgm:spPr/>
      <dgm:t>
        <a:bodyPr/>
        <a:lstStyle/>
        <a:p>
          <a:endParaRPr lang="en-US"/>
        </a:p>
      </dgm:t>
    </dgm:pt>
    <dgm:pt modelId="{97EE3B9E-3C91-4EC3-AE85-DEF53833788E}">
      <dgm:prSet/>
      <dgm:spPr/>
      <dgm:t>
        <a:bodyPr/>
        <a:lstStyle/>
        <a:p>
          <a:r>
            <a:rPr kumimoji="1" lang="en-US"/>
            <a:t>1,  Direct metering :  Utility supplies for each houses.</a:t>
          </a:r>
          <a:endParaRPr lang="en-US"/>
        </a:p>
      </dgm:t>
    </dgm:pt>
    <dgm:pt modelId="{F7336015-5165-41EC-B27E-CE373C0F29B4}" type="sibTrans" cxnId="{E5E115F1-61E6-4434-B9C4-2C01C4F9D989}">
      <dgm:prSet/>
      <dgm:spPr/>
      <dgm:t>
        <a:bodyPr/>
        <a:lstStyle/>
        <a:p>
          <a:endParaRPr lang="en-US"/>
        </a:p>
      </dgm:t>
    </dgm:pt>
    <dgm:pt modelId="{F5FB03E1-8FC5-4243-96E0-9983F85A4CA4}" type="parTrans" cxnId="{E5E115F1-61E6-4434-B9C4-2C01C4F9D989}">
      <dgm:prSet/>
      <dgm:spPr/>
      <dgm:t>
        <a:bodyPr/>
        <a:lstStyle/>
        <a:p>
          <a:endParaRPr lang="en-US"/>
        </a:p>
      </dgm:t>
    </dgm:pt>
    <dgm:pt modelId="{C263CE0B-A894-4394-B05D-C78526FD0493}" type="pres">
      <dgm:prSet presAssocID="{B34E06A5-DE3E-4C7F-B1B7-970630A29D96}" presName="linear" presStyleCnt="0">
        <dgm:presLayoutVars>
          <dgm:animLvl val="lvl"/>
          <dgm:resizeHandles val="exact"/>
        </dgm:presLayoutVars>
      </dgm:prSet>
      <dgm:spPr/>
    </dgm:pt>
    <dgm:pt modelId="{030C0763-6A85-4857-B120-7AA920E4B3AB}" type="pres">
      <dgm:prSet presAssocID="{97EE3B9E-3C91-4EC3-AE85-DEF53833788E}" presName="parentText" presStyleLbl="node1" presStyleIdx="0" presStyleCnt="3" custLinFactY="-9207" custLinFactNeighborY="-100000">
        <dgm:presLayoutVars>
          <dgm:chMax val="0"/>
          <dgm:bulletEnabled val="1"/>
        </dgm:presLayoutVars>
      </dgm:prSet>
      <dgm:spPr/>
    </dgm:pt>
    <dgm:pt modelId="{6ED54058-FC00-42CB-920F-DE9F179D6C31}" type="pres">
      <dgm:prSet presAssocID="{F7336015-5165-41EC-B27E-CE373C0F29B4}" presName="spacer" presStyleCnt="0"/>
      <dgm:spPr/>
    </dgm:pt>
    <dgm:pt modelId="{F4549FAD-014E-4240-A1DC-FEC30BD6284A}" type="pres">
      <dgm:prSet presAssocID="{6D093C67-54B1-47FB-833C-D48B4FB57DCB}" presName="parentText" presStyleLbl="node1" presStyleIdx="1" presStyleCnt="3" custLinFactY="-7190" custLinFactNeighborY="-100000">
        <dgm:presLayoutVars>
          <dgm:chMax val="0"/>
          <dgm:bulletEnabled val="1"/>
        </dgm:presLayoutVars>
      </dgm:prSet>
      <dgm:spPr/>
    </dgm:pt>
    <dgm:pt modelId="{767FFFD5-7F9A-4D8D-8EC5-0324B3D06718}" type="pres">
      <dgm:prSet presAssocID="{0E7C7DFE-A1D6-4CC3-B0BB-BB87E0EF6CBB}" presName="spacer" presStyleCnt="0"/>
      <dgm:spPr/>
    </dgm:pt>
    <dgm:pt modelId="{56828B59-58C8-4F77-B615-7EDEBD795946}" type="pres">
      <dgm:prSet presAssocID="{7B6EA4B0-00BE-4F0E-97ED-266E870F87E1}" presName="parentText" presStyleLbl="node1" presStyleIdx="2" presStyleCnt="3" custLinFactY="20044" custLinFactNeighborY="100000">
        <dgm:presLayoutVars>
          <dgm:chMax val="0"/>
          <dgm:bulletEnabled val="1"/>
        </dgm:presLayoutVars>
      </dgm:prSet>
      <dgm:spPr/>
    </dgm:pt>
  </dgm:ptLst>
  <dgm:cxnLst>
    <dgm:cxn modelId="{BB43D10B-1819-4DDF-90F8-C18E37E1488A}" type="presOf" srcId="{B34E06A5-DE3E-4C7F-B1B7-970630A29D96}" destId="{C263CE0B-A894-4394-B05D-C78526FD0493}" srcOrd="0" destOrd="0" presId="urn:microsoft.com/office/officeart/2005/8/layout/vList2"/>
    <dgm:cxn modelId="{49627926-50CA-4900-9411-BA1F573A60F9}" srcId="{B34E06A5-DE3E-4C7F-B1B7-970630A29D96}" destId="{6D093C67-54B1-47FB-833C-D48B4FB57DCB}" srcOrd="1" destOrd="0" parTransId="{CC11703C-CAD4-43CA-B98C-22752DB04234}" sibTransId="{0E7C7DFE-A1D6-4CC3-B0BB-BB87E0EF6CBB}"/>
    <dgm:cxn modelId="{C8C4DA33-1C18-48C7-9D6E-B5DF77019897}" type="presOf" srcId="{7B6EA4B0-00BE-4F0E-97ED-266E870F87E1}" destId="{56828B59-58C8-4F77-B615-7EDEBD795946}" srcOrd="0" destOrd="0" presId="urn:microsoft.com/office/officeart/2005/8/layout/vList2"/>
    <dgm:cxn modelId="{6A90FD48-E8B0-45CF-87D7-598026208D36}" type="presOf" srcId="{97EE3B9E-3C91-4EC3-AE85-DEF53833788E}" destId="{030C0763-6A85-4857-B120-7AA920E4B3AB}" srcOrd="0" destOrd="0" presId="urn:microsoft.com/office/officeart/2005/8/layout/vList2"/>
    <dgm:cxn modelId="{EEC9D972-7E63-4F92-A48F-E920B879438A}" type="presOf" srcId="{6D093C67-54B1-47FB-833C-D48B4FB57DCB}" destId="{F4549FAD-014E-4240-A1DC-FEC30BD6284A}" srcOrd="0" destOrd="0" presId="urn:microsoft.com/office/officeart/2005/8/layout/vList2"/>
    <dgm:cxn modelId="{783E8CBE-3FC2-49B8-AF54-282BA148C51A}" srcId="{B34E06A5-DE3E-4C7F-B1B7-970630A29D96}" destId="{7B6EA4B0-00BE-4F0E-97ED-266E870F87E1}" srcOrd="2" destOrd="0" parTransId="{2BB526CC-7519-4F8B-8D69-8BF2C3AC5F4C}" sibTransId="{927C2503-5419-421E-ACD6-36E99C107DA3}"/>
    <dgm:cxn modelId="{E5E115F1-61E6-4434-B9C4-2C01C4F9D989}" srcId="{B34E06A5-DE3E-4C7F-B1B7-970630A29D96}" destId="{97EE3B9E-3C91-4EC3-AE85-DEF53833788E}" srcOrd="0" destOrd="0" parTransId="{F5FB03E1-8FC5-4243-96E0-9983F85A4CA4}" sibTransId="{F7336015-5165-41EC-B27E-CE373C0F29B4}"/>
    <dgm:cxn modelId="{0A70FE1E-90EF-47D5-9E65-D1E363F73D89}" type="presParOf" srcId="{C263CE0B-A894-4394-B05D-C78526FD0493}" destId="{030C0763-6A85-4857-B120-7AA920E4B3AB}" srcOrd="0" destOrd="0" presId="urn:microsoft.com/office/officeart/2005/8/layout/vList2"/>
    <dgm:cxn modelId="{7219E6B8-922F-4050-9F83-C02AC9F1B9B3}" type="presParOf" srcId="{C263CE0B-A894-4394-B05D-C78526FD0493}" destId="{6ED54058-FC00-42CB-920F-DE9F179D6C31}" srcOrd="1" destOrd="0" presId="urn:microsoft.com/office/officeart/2005/8/layout/vList2"/>
    <dgm:cxn modelId="{09AEA0AB-94CD-477F-ACAD-9FE24CB8AC10}" type="presParOf" srcId="{C263CE0B-A894-4394-B05D-C78526FD0493}" destId="{F4549FAD-014E-4240-A1DC-FEC30BD6284A}" srcOrd="2" destOrd="0" presId="urn:microsoft.com/office/officeart/2005/8/layout/vList2"/>
    <dgm:cxn modelId="{32189DD9-1D0D-4149-B5B9-A91F50336C3A}" type="presParOf" srcId="{C263CE0B-A894-4394-B05D-C78526FD0493}" destId="{767FFFD5-7F9A-4D8D-8EC5-0324B3D06718}" srcOrd="3" destOrd="0" presId="urn:microsoft.com/office/officeart/2005/8/layout/vList2"/>
    <dgm:cxn modelId="{4284FB11-E98A-4408-92DA-6F446D320B59}" type="presParOf" srcId="{C263CE0B-A894-4394-B05D-C78526FD0493}" destId="{56828B59-58C8-4F77-B615-7EDEBD7959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16A67-9DF5-4115-B0A0-09F55F4182CF}">
      <dsp:nvSpPr>
        <dsp:cNvPr id="0" name=""/>
        <dsp:cNvSpPr/>
      </dsp:nvSpPr>
      <dsp:spPr>
        <a:xfrm>
          <a:off x="668000" y="805"/>
          <a:ext cx="2763453" cy="1658071"/>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en-US" sz="2800" kern="1200"/>
            <a:t>Background of this project</a:t>
          </a:r>
          <a:endParaRPr lang="en-US" sz="2800" kern="1200"/>
        </a:p>
      </dsp:txBody>
      <dsp:txXfrm>
        <a:off x="668000" y="805"/>
        <a:ext cx="2763453" cy="1658071"/>
      </dsp:txXfrm>
    </dsp:sp>
    <dsp:sp modelId="{3310EC0F-BD1F-48DC-A8FE-DC2AFD23AC0D}">
      <dsp:nvSpPr>
        <dsp:cNvPr id="0" name=""/>
        <dsp:cNvSpPr/>
      </dsp:nvSpPr>
      <dsp:spPr>
        <a:xfrm>
          <a:off x="3707798" y="805"/>
          <a:ext cx="2763453" cy="1658071"/>
        </a:xfrm>
        <a:prstGeom prst="rect">
          <a:avLst/>
        </a:prstGeom>
        <a:solidFill>
          <a:schemeClr val="accent5">
            <a:hueOff val="4778670"/>
            <a:satOff val="-10209"/>
            <a:lumOff val="-42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Object and goals of data analysis</a:t>
          </a:r>
        </a:p>
      </dsp:txBody>
      <dsp:txXfrm>
        <a:off x="3707798" y="805"/>
        <a:ext cx="2763453" cy="1658071"/>
      </dsp:txXfrm>
    </dsp:sp>
    <dsp:sp modelId="{827A7D77-96DC-4FE8-AD0C-DF85A7B27657}">
      <dsp:nvSpPr>
        <dsp:cNvPr id="0" name=""/>
        <dsp:cNvSpPr/>
      </dsp:nvSpPr>
      <dsp:spPr>
        <a:xfrm>
          <a:off x="6747596" y="805"/>
          <a:ext cx="2763453" cy="1658071"/>
        </a:xfrm>
        <a:prstGeom prst="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description</a:t>
          </a:r>
        </a:p>
      </dsp:txBody>
      <dsp:txXfrm>
        <a:off x="6747596" y="805"/>
        <a:ext cx="2763453" cy="1658071"/>
      </dsp:txXfrm>
    </dsp:sp>
    <dsp:sp modelId="{652184DC-5837-4345-8F08-F39C36E24166}">
      <dsp:nvSpPr>
        <dsp:cNvPr id="0" name=""/>
        <dsp:cNvSpPr/>
      </dsp:nvSpPr>
      <dsp:spPr>
        <a:xfrm>
          <a:off x="2187899" y="1935222"/>
          <a:ext cx="2763453" cy="1658071"/>
        </a:xfrm>
        <a:prstGeom prst="rect">
          <a:avLst/>
        </a:prstGeom>
        <a:solidFill>
          <a:schemeClr val="accent5">
            <a:hueOff val="14336010"/>
            <a:satOff val="-30628"/>
            <a:lumOff val="-1279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analysis</a:t>
          </a:r>
        </a:p>
      </dsp:txBody>
      <dsp:txXfrm>
        <a:off x="2187899" y="1935222"/>
        <a:ext cx="2763453" cy="1658071"/>
      </dsp:txXfrm>
    </dsp:sp>
    <dsp:sp modelId="{18F1C1E2-3A57-4663-B9BC-9855B77CA178}">
      <dsp:nvSpPr>
        <dsp:cNvPr id="0" name=""/>
        <dsp:cNvSpPr/>
      </dsp:nvSpPr>
      <dsp:spPr>
        <a:xfrm>
          <a:off x="5227697" y="1935222"/>
          <a:ext cx="2763453" cy="1658071"/>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Recommendation and outlook</a:t>
          </a:r>
        </a:p>
      </dsp:txBody>
      <dsp:txXfrm>
        <a:off x="5227697" y="1935222"/>
        <a:ext cx="2763453" cy="1658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299F1-5DE5-4C3E-9C72-F1A3E5BA4CA1}">
      <dsp:nvSpPr>
        <dsp:cNvPr id="0" name=""/>
        <dsp:cNvSpPr/>
      </dsp:nvSpPr>
      <dsp:spPr>
        <a:xfrm>
          <a:off x="0" y="0"/>
          <a:ext cx="8652192" cy="1078230"/>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dirty="0"/>
            <a:t>Investigating a sub-metering system for power management in smart homes </a:t>
          </a:r>
        </a:p>
      </dsp:txBody>
      <dsp:txXfrm>
        <a:off x="31580" y="31580"/>
        <a:ext cx="7488698" cy="1015070"/>
      </dsp:txXfrm>
    </dsp:sp>
    <dsp:sp modelId="{2F199305-1872-4381-A422-284A9C3E49D0}">
      <dsp:nvSpPr>
        <dsp:cNvPr id="0" name=""/>
        <dsp:cNvSpPr/>
      </dsp:nvSpPr>
      <dsp:spPr>
        <a:xfrm>
          <a:off x="763428" y="1257935"/>
          <a:ext cx="8652192" cy="1078230"/>
        </a:xfrm>
        <a:prstGeom prst="roundRect">
          <a:avLst>
            <a:gd name="adj" fmla="val 10000"/>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Analyzing and visualizing energy consumption data in a house with a sub-metering system. </a:t>
          </a:r>
        </a:p>
      </dsp:txBody>
      <dsp:txXfrm>
        <a:off x="795008" y="1289515"/>
        <a:ext cx="7124754" cy="1015069"/>
      </dsp:txXfrm>
    </dsp:sp>
    <dsp:sp modelId="{F6043106-37EB-4ECE-B120-371E23412B30}">
      <dsp:nvSpPr>
        <dsp:cNvPr id="0" name=""/>
        <dsp:cNvSpPr/>
      </dsp:nvSpPr>
      <dsp:spPr>
        <a:xfrm>
          <a:off x="1526857" y="2515870"/>
          <a:ext cx="8652192" cy="1078230"/>
        </a:xfrm>
        <a:prstGeom prst="roundRect">
          <a:avLst>
            <a:gd name="adj" fmla="val 10000"/>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Recommending products related to the energy consumption to empower smart homes.</a:t>
          </a:r>
        </a:p>
      </dsp:txBody>
      <dsp:txXfrm>
        <a:off x="1558437" y="2547450"/>
        <a:ext cx="7124754" cy="1015070"/>
      </dsp:txXfrm>
    </dsp:sp>
    <dsp:sp modelId="{1AB13F23-148C-4FE6-B7C1-82BCFFAC258A}">
      <dsp:nvSpPr>
        <dsp:cNvPr id="0" name=""/>
        <dsp:cNvSpPr/>
      </dsp:nvSpPr>
      <dsp:spPr>
        <a:xfrm>
          <a:off x="7951343" y="817657"/>
          <a:ext cx="700849" cy="70084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9034" y="817657"/>
        <a:ext cx="385467" cy="527389"/>
      </dsp:txXfrm>
    </dsp:sp>
    <dsp:sp modelId="{0DA31444-3FCF-4529-9A18-1A6BC89002AF}">
      <dsp:nvSpPr>
        <dsp:cNvPr id="0" name=""/>
        <dsp:cNvSpPr/>
      </dsp:nvSpPr>
      <dsp:spPr>
        <a:xfrm>
          <a:off x="8714771" y="2068404"/>
          <a:ext cx="700849" cy="700849"/>
        </a:xfrm>
        <a:prstGeom prst="downArrow">
          <a:avLst>
            <a:gd name="adj1" fmla="val 55000"/>
            <a:gd name="adj2" fmla="val 45000"/>
          </a:avLst>
        </a:prstGeom>
        <a:solidFill>
          <a:schemeClr val="accent2">
            <a:tint val="40000"/>
            <a:alpha val="90000"/>
            <a:hueOff val="6210984"/>
            <a:satOff val="27072"/>
            <a:lumOff val="2943"/>
            <a:alphaOff val="0"/>
          </a:schemeClr>
        </a:solidFill>
        <a:ln w="12700" cap="flat" cmpd="sng" algn="in">
          <a:solidFill>
            <a:schemeClr val="accent2">
              <a:tint val="40000"/>
              <a:alpha val="90000"/>
              <a:hueOff val="6210984"/>
              <a:satOff val="27072"/>
              <a:lumOff val="29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2462" y="2068404"/>
        <a:ext cx="385467" cy="527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BBBC8-6FC3-48CC-9AEF-16CCBFD07AAB}">
      <dsp:nvSpPr>
        <dsp:cNvPr id="0" name=""/>
        <dsp:cNvSpPr/>
      </dsp:nvSpPr>
      <dsp:spPr>
        <a:xfrm>
          <a:off x="2035810" y="1602"/>
          <a:ext cx="8143240" cy="1642479"/>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001" tIns="417190" rIns="158001" bIns="417190" numCol="1" spcCol="1270" anchor="ctr" anchorCtr="0">
          <a:noAutofit/>
        </a:bodyPr>
        <a:lstStyle/>
        <a:p>
          <a:pPr marL="0" lvl="0" indent="0" algn="l" defTabSz="1244600">
            <a:lnSpc>
              <a:spcPct val="90000"/>
            </a:lnSpc>
            <a:spcBef>
              <a:spcPct val="0"/>
            </a:spcBef>
            <a:spcAft>
              <a:spcPct val="35000"/>
            </a:spcAft>
            <a:buNone/>
          </a:pPr>
          <a:r>
            <a:rPr lang="en-US" sz="2800" kern="1200" dirty="0"/>
            <a:t>Making a system with which tenants can check the energy consumption easily: a website or a dashboard</a:t>
          </a:r>
        </a:p>
      </dsp:txBody>
      <dsp:txXfrm>
        <a:off x="2035810" y="1602"/>
        <a:ext cx="8143240" cy="1642479"/>
      </dsp:txXfrm>
    </dsp:sp>
    <dsp:sp modelId="{37DD2FC6-18AF-4D32-8FAC-A95A66C77C82}">
      <dsp:nvSpPr>
        <dsp:cNvPr id="0" name=""/>
        <dsp:cNvSpPr/>
      </dsp:nvSpPr>
      <dsp:spPr>
        <a:xfrm>
          <a:off x="0" y="1602"/>
          <a:ext cx="2035810" cy="1642479"/>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728" tIns="162241" rIns="107728" bIns="162241" numCol="1" spcCol="1270" anchor="ctr" anchorCtr="0">
          <a:noAutofit/>
        </a:bodyPr>
        <a:lstStyle/>
        <a:p>
          <a:pPr marL="0" lvl="0" indent="0" algn="ctr" defTabSz="1244600">
            <a:lnSpc>
              <a:spcPct val="90000"/>
            </a:lnSpc>
            <a:spcBef>
              <a:spcPct val="0"/>
            </a:spcBef>
            <a:spcAft>
              <a:spcPct val="35000"/>
            </a:spcAft>
            <a:buNone/>
          </a:pPr>
          <a:r>
            <a:rPr lang="ja-JP" altLang="en-US" sz="2800" kern="1200" dirty="0"/>
            <a:t>１</a:t>
          </a:r>
          <a:endParaRPr lang="en-US" sz="2800" kern="1200" dirty="0"/>
        </a:p>
      </dsp:txBody>
      <dsp:txXfrm>
        <a:off x="0" y="1602"/>
        <a:ext cx="2035810" cy="1642479"/>
      </dsp:txXfrm>
    </dsp:sp>
    <dsp:sp modelId="{48B7B94A-6B66-4394-83E8-0C9FCBDF03A9}">
      <dsp:nvSpPr>
        <dsp:cNvPr id="0" name=""/>
        <dsp:cNvSpPr/>
      </dsp:nvSpPr>
      <dsp:spPr>
        <a:xfrm>
          <a:off x="2035810" y="1742631"/>
          <a:ext cx="8143240" cy="1642479"/>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001" tIns="417190" rIns="158001" bIns="417190" numCol="1" spcCol="1270" anchor="ctr" anchorCtr="0">
          <a:noAutofit/>
        </a:bodyPr>
        <a:lstStyle/>
        <a:p>
          <a:pPr marL="0" lvl="0" indent="0" algn="l" defTabSz="1244600">
            <a:lnSpc>
              <a:spcPct val="90000"/>
            </a:lnSpc>
            <a:spcBef>
              <a:spcPct val="0"/>
            </a:spcBef>
            <a:spcAft>
              <a:spcPct val="35000"/>
            </a:spcAft>
            <a:buNone/>
          </a:pPr>
          <a:r>
            <a:rPr lang="en-US" sz="2800" kern="1200" dirty="0"/>
            <a:t>Making </a:t>
          </a:r>
          <a:r>
            <a:rPr lang="en-US" altLang="ja-JP" sz="2800" kern="1200" dirty="0"/>
            <a:t>a security</a:t>
          </a:r>
          <a:r>
            <a:rPr lang="en-US" sz="2800" kern="1200" dirty="0"/>
            <a:t> system to protect privacy </a:t>
          </a:r>
        </a:p>
      </dsp:txBody>
      <dsp:txXfrm>
        <a:off x="2035810" y="1742631"/>
        <a:ext cx="8143240" cy="1642479"/>
      </dsp:txXfrm>
    </dsp:sp>
    <dsp:sp modelId="{5DACB70A-ACB8-4D0D-B482-5799866C1177}">
      <dsp:nvSpPr>
        <dsp:cNvPr id="0" name=""/>
        <dsp:cNvSpPr/>
      </dsp:nvSpPr>
      <dsp:spPr>
        <a:xfrm>
          <a:off x="0" y="1742631"/>
          <a:ext cx="2035810" cy="1642479"/>
        </a:xfrm>
        <a:prstGeom prst="rect">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728" tIns="162241" rIns="107728" bIns="162241"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0" y="1742631"/>
        <a:ext cx="2035810" cy="1642479"/>
      </dsp:txXfrm>
    </dsp:sp>
    <dsp:sp modelId="{97056D26-35BF-4F41-85D3-6EA349C8F617}">
      <dsp:nvSpPr>
        <dsp:cNvPr id="0" name=""/>
        <dsp:cNvSpPr/>
      </dsp:nvSpPr>
      <dsp:spPr>
        <a:xfrm>
          <a:off x="2035810" y="3483659"/>
          <a:ext cx="8143240" cy="1642479"/>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001" tIns="417190" rIns="158001" bIns="417190" numCol="1" spcCol="1270" anchor="ctr" anchorCtr="0">
          <a:noAutofit/>
        </a:bodyPr>
        <a:lstStyle/>
        <a:p>
          <a:pPr marL="0" lvl="0" indent="0" algn="l" defTabSz="1066800">
            <a:lnSpc>
              <a:spcPct val="90000"/>
            </a:lnSpc>
            <a:spcBef>
              <a:spcPct val="0"/>
            </a:spcBef>
            <a:spcAft>
              <a:spcPct val="35000"/>
            </a:spcAft>
            <a:buNone/>
          </a:pPr>
          <a:r>
            <a:rPr lang="en-US" sz="2400" kern="1200" dirty="0"/>
            <a:t>Installing sub-meters for individual rooms</a:t>
          </a:r>
        </a:p>
      </dsp:txBody>
      <dsp:txXfrm>
        <a:off x="2035810" y="3483659"/>
        <a:ext cx="8143240" cy="1642479"/>
      </dsp:txXfrm>
    </dsp:sp>
    <dsp:sp modelId="{7FCE8F86-6CFA-4414-B261-9A4ED05E7456}">
      <dsp:nvSpPr>
        <dsp:cNvPr id="0" name=""/>
        <dsp:cNvSpPr/>
      </dsp:nvSpPr>
      <dsp:spPr>
        <a:xfrm>
          <a:off x="0" y="3483659"/>
          <a:ext cx="2035810" cy="1642479"/>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728" tIns="162241" rIns="107728" bIns="162241"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a:off x="0" y="3483659"/>
        <a:ext cx="2035810" cy="16424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54B6D-CFBA-4AD1-8E7C-E691EEE0C073}">
      <dsp:nvSpPr>
        <dsp:cNvPr id="0" name=""/>
        <dsp:cNvSpPr/>
      </dsp:nvSpPr>
      <dsp:spPr>
        <a:xfrm>
          <a:off x="1610006" y="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284E4F-BE44-49D7-9623-9B5C9675568D}">
      <dsp:nvSpPr>
        <dsp:cNvPr id="0" name=""/>
        <dsp:cNvSpPr/>
      </dsp:nvSpPr>
      <dsp:spPr>
        <a:xfrm>
          <a:off x="391524" y="2107850"/>
          <a:ext cx="4320000" cy="3012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I</a:t>
          </a:r>
          <a:r>
            <a:rPr kumimoji="1" lang="en-US" sz="2500" kern="1200" dirty="0"/>
            <a:t>nstalling a sub-metering system can provide the accurate data of energy consumption, however, it also might provide the information of the life style of tenants so the energy consumption data should be protected.</a:t>
          </a:r>
          <a:endParaRPr lang="en-US" sz="2500" kern="1200" dirty="0"/>
        </a:p>
      </dsp:txBody>
      <dsp:txXfrm>
        <a:off x="391524" y="2107850"/>
        <a:ext cx="4320000" cy="3012789"/>
      </dsp:txXfrm>
    </dsp:sp>
    <dsp:sp modelId="{CBC75878-9A97-4681-83A0-BA5DA1A74E75}">
      <dsp:nvSpPr>
        <dsp:cNvPr id="0" name=""/>
        <dsp:cNvSpPr/>
      </dsp:nvSpPr>
      <dsp:spPr>
        <a:xfrm>
          <a:off x="6614875" y="13716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F2ACCF1-8C16-4271-AE30-F3EF4FB4B3CC}">
      <dsp:nvSpPr>
        <dsp:cNvPr id="0" name=""/>
        <dsp:cNvSpPr/>
      </dsp:nvSpPr>
      <dsp:spPr>
        <a:xfrm>
          <a:off x="5477720" y="237107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Hiring </a:t>
          </a:r>
          <a:r>
            <a:rPr kumimoji="1" lang="en-US" sz="2400" kern="1200" dirty="0"/>
            <a:t>cyber security professionals is needed</a:t>
          </a:r>
          <a:endParaRPr lang="en-US" sz="2400" kern="1200" dirty="0"/>
        </a:p>
      </dsp:txBody>
      <dsp:txXfrm>
        <a:off x="5477720" y="2371074"/>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C0763-6A85-4857-B120-7AA920E4B3AB}">
      <dsp:nvSpPr>
        <dsp:cNvPr id="0" name=""/>
        <dsp:cNvSpPr/>
      </dsp:nvSpPr>
      <dsp:spPr>
        <a:xfrm>
          <a:off x="0" y="261614"/>
          <a:ext cx="10179050" cy="1303087"/>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sz="2700" kern="1200"/>
            <a:t>1,  Direct metering :  Utility supplies for each houses.</a:t>
          </a:r>
          <a:endParaRPr lang="en-US" sz="2700" kern="1200"/>
        </a:p>
      </dsp:txBody>
      <dsp:txXfrm>
        <a:off x="63611" y="325225"/>
        <a:ext cx="10051828" cy="1175865"/>
      </dsp:txXfrm>
    </dsp:sp>
    <dsp:sp modelId="{F4549FAD-014E-4240-A1DC-FEC30BD6284A}">
      <dsp:nvSpPr>
        <dsp:cNvPr id="0" name=""/>
        <dsp:cNvSpPr/>
      </dsp:nvSpPr>
      <dsp:spPr>
        <a:xfrm>
          <a:off x="0" y="1668745"/>
          <a:ext cx="10179050" cy="1303087"/>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2,  Master metering : Utility supplies for whole building</a:t>
          </a:r>
        </a:p>
      </dsp:txBody>
      <dsp:txXfrm>
        <a:off x="63611" y="1732356"/>
        <a:ext cx="10051828" cy="1175865"/>
      </dsp:txXfrm>
    </dsp:sp>
    <dsp:sp modelId="{56828B59-58C8-4F77-B615-7EDEBD795946}">
      <dsp:nvSpPr>
        <dsp:cNvPr id="0" name=""/>
        <dsp:cNvSpPr/>
      </dsp:nvSpPr>
      <dsp:spPr>
        <a:xfrm>
          <a:off x="0" y="3559995"/>
          <a:ext cx="10179050" cy="1303087"/>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ja-JP" altLang="en-US" sz="2700" kern="1200" dirty="0"/>
            <a:t>★</a:t>
          </a:r>
          <a:r>
            <a:rPr kumimoji="1" lang="en-US" sz="2700" kern="1200" dirty="0"/>
            <a:t>  Submeter system : Submetering system is used in Master metering building. It tells the energy consumption in specific location. </a:t>
          </a:r>
          <a:endParaRPr lang="en-US" sz="2700" kern="1200" dirty="0"/>
        </a:p>
      </dsp:txBody>
      <dsp:txXfrm>
        <a:off x="63611" y="3623606"/>
        <a:ext cx="10051828" cy="11758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64619-6FF2-4FE8-BD9B-774943CE3DE8}" type="datetimeFigureOut">
              <a:rPr kumimoji="1" lang="ja-JP" altLang="en-US" smtClean="0"/>
              <a:t>2019/6/13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F3A36-7688-49A8-9FE7-FF39EB2775BC}" type="slidenum">
              <a:rPr kumimoji="1" lang="ja-JP" altLang="en-US" smtClean="0"/>
              <a:t>‹#›</a:t>
            </a:fld>
            <a:endParaRPr kumimoji="1" lang="ja-JP" altLang="en-US"/>
          </a:p>
        </p:txBody>
      </p:sp>
    </p:spTree>
    <p:extLst>
      <p:ext uri="{BB962C8B-B14F-4D97-AF65-F5344CB8AC3E}">
        <p14:creationId xmlns:p14="http://schemas.microsoft.com/office/powerpoint/2010/main" val="2517579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3DEFA18-AF9E-4E12-A501-6D9E61AAC4E0}"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468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49826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422079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209150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3DEFA18-AF9E-4E12-A501-6D9E61AAC4E0}"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298386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32051673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37237431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187086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2664A-EE74-4956-9199-FD8CB13B3E14}" type="datetimeFigureOut">
              <a:rPr kumimoji="1" lang="ja-JP" altLang="en-US" smtClean="0"/>
              <a:t>2019/6/13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81333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29A2664A-EE74-4956-9199-FD8CB13B3E14}" type="datetimeFigureOut">
              <a:rPr kumimoji="1" lang="ja-JP" altLang="en-US" smtClean="0"/>
              <a:t>2019/6/13</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23DEFA18-AF9E-4E12-A501-6D9E61AAC4E0}"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790228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29A2664A-EE74-4956-9199-FD8CB13B3E14}" type="datetimeFigureOut">
              <a:rPr kumimoji="1" lang="ja-JP" altLang="en-US" smtClean="0"/>
              <a:t>2019/6/13</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23DEFA18-AF9E-4E12-A501-6D9E61AAC4E0}" type="slidenum">
              <a:rPr kumimoji="1" lang="ja-JP" altLang="en-US" smtClean="0"/>
              <a:t>‹#›</a:t>
            </a:fld>
            <a:endParaRPr kumimoji="1" lang="ja-JP" altLang="en-US"/>
          </a:p>
        </p:txBody>
      </p:sp>
    </p:spTree>
    <p:extLst>
      <p:ext uri="{BB962C8B-B14F-4D97-AF65-F5344CB8AC3E}">
        <p14:creationId xmlns:p14="http://schemas.microsoft.com/office/powerpoint/2010/main" val="303616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9A2664A-EE74-4956-9199-FD8CB13B3E14}" type="datetimeFigureOut">
              <a:rPr kumimoji="1" lang="ja-JP" altLang="en-US" smtClean="0"/>
              <a:t>2019/6/13</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3DEFA18-AF9E-4E12-A501-6D9E61AAC4E0}"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1582070"/>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atapine.com/dashboard-examples-and-templates/ener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A42D9-48F2-4E3A-B5F6-C9187CEB26E5}"/>
              </a:ext>
            </a:extLst>
          </p:cNvPr>
          <p:cNvSpPr>
            <a:spLocks noGrp="1"/>
          </p:cNvSpPr>
          <p:nvPr>
            <p:ph type="ctrTitle"/>
          </p:nvPr>
        </p:nvSpPr>
        <p:spPr>
          <a:xfrm>
            <a:off x="761996" y="1231506"/>
            <a:ext cx="6461812" cy="4394988"/>
          </a:xfrm>
        </p:spPr>
        <p:txBody>
          <a:bodyPr>
            <a:normAutofit/>
          </a:bodyPr>
          <a:lstStyle/>
          <a:p>
            <a:r>
              <a:rPr lang="en-US" altLang="ja-JP" sz="4800" dirty="0"/>
              <a:t>Products recommendation for </a:t>
            </a:r>
            <a:r>
              <a:rPr kumimoji="1" lang="en-US" altLang="ja-JP" sz="4800" dirty="0"/>
              <a:t>Energy</a:t>
            </a:r>
            <a:r>
              <a:rPr kumimoji="1" lang="ja-JP" altLang="en-US" sz="4800" dirty="0"/>
              <a:t> </a:t>
            </a:r>
            <a:r>
              <a:rPr kumimoji="1" lang="en-US" altLang="ja-JP" sz="4800" dirty="0"/>
              <a:t>consumption</a:t>
            </a:r>
            <a:endParaRPr kumimoji="1" lang="ja-JP" altLang="en-US" sz="4800" dirty="0"/>
          </a:p>
        </p:txBody>
      </p:sp>
      <p:sp>
        <p:nvSpPr>
          <p:cNvPr id="3" name="字幕 2">
            <a:extLst>
              <a:ext uri="{FF2B5EF4-FFF2-40B4-BE49-F238E27FC236}">
                <a16:creationId xmlns:a16="http://schemas.microsoft.com/office/drawing/2014/main" id="{719A045F-FB90-471A-B4BB-6FDEE5AFB30B}"/>
              </a:ext>
            </a:extLst>
          </p:cNvPr>
          <p:cNvSpPr>
            <a:spLocks noGrp="1"/>
          </p:cNvSpPr>
          <p:nvPr>
            <p:ph type="subTitle" idx="1"/>
          </p:nvPr>
        </p:nvSpPr>
        <p:spPr>
          <a:xfrm>
            <a:off x="7867275" y="1231506"/>
            <a:ext cx="3207933" cy="4394988"/>
          </a:xfrm>
        </p:spPr>
        <p:txBody>
          <a:bodyPr anchor="ctr">
            <a:normAutofit/>
          </a:bodyPr>
          <a:lstStyle/>
          <a:p>
            <a:pPr algn="r"/>
            <a:r>
              <a:rPr kumimoji="1" lang="en-US" altLang="ja-JP" dirty="0"/>
              <a:t>Mizuki Kakei</a:t>
            </a:r>
            <a:endParaRPr kumimoji="1" lang="ja-JP" altLang="en-US" dirty="0"/>
          </a:p>
        </p:txBody>
      </p:sp>
    </p:spTree>
    <p:extLst>
      <p:ext uri="{BB962C8B-B14F-4D97-AF65-F5344CB8AC3E}">
        <p14:creationId xmlns:p14="http://schemas.microsoft.com/office/powerpoint/2010/main" val="78081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CFE82B-B814-47A2-8639-93D78BA36AA5}"/>
              </a:ext>
            </a:extLst>
          </p:cNvPr>
          <p:cNvSpPr>
            <a:spLocks noGrp="1"/>
          </p:cNvSpPr>
          <p:nvPr>
            <p:ph type="title"/>
          </p:nvPr>
        </p:nvSpPr>
        <p:spPr>
          <a:xfrm>
            <a:off x="1251678" y="382385"/>
            <a:ext cx="10178322" cy="1492132"/>
          </a:xfrm>
        </p:spPr>
        <p:txBody>
          <a:bodyPr anchor="ctr">
            <a:normAutofit/>
          </a:bodyPr>
          <a:lstStyle/>
          <a:p>
            <a:r>
              <a:rPr kumimoji="1" lang="en-US" altLang="ja-JP" sz="5000" dirty="0"/>
              <a:t>Making security system</a:t>
            </a:r>
            <a:endParaRPr kumimoji="1" lang="ja-JP" altLang="en-US" sz="5000" dirty="0"/>
          </a:p>
        </p:txBody>
      </p:sp>
      <p:graphicFrame>
        <p:nvGraphicFramePr>
          <p:cNvPr id="5" name="コンテンツ プレースホルダー 2">
            <a:extLst>
              <a:ext uri="{FF2B5EF4-FFF2-40B4-BE49-F238E27FC236}">
                <a16:creationId xmlns:a16="http://schemas.microsoft.com/office/drawing/2014/main" id="{0D3F544A-DAC7-444E-807C-9A20363A0496}"/>
              </a:ext>
            </a:extLst>
          </p:cNvPr>
          <p:cNvGraphicFramePr>
            <a:graphicFrameLocks noGrp="1"/>
          </p:cNvGraphicFramePr>
          <p:nvPr>
            <p:ph idx="1"/>
            <p:extLst>
              <p:ext uri="{D42A27DB-BD31-4B8C-83A1-F6EECF244321}">
                <p14:modId xmlns:p14="http://schemas.microsoft.com/office/powerpoint/2010/main" val="4277730491"/>
              </p:ext>
            </p:extLst>
          </p:nvPr>
        </p:nvGraphicFramePr>
        <p:xfrm>
          <a:off x="1250950" y="1737360"/>
          <a:ext cx="1017905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80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E5F32-F72A-49F0-82FC-D9D6A8642F61}"/>
              </a:ext>
            </a:extLst>
          </p:cNvPr>
          <p:cNvSpPr>
            <a:spLocks noGrp="1"/>
          </p:cNvSpPr>
          <p:nvPr>
            <p:ph type="title"/>
          </p:nvPr>
        </p:nvSpPr>
        <p:spPr>
          <a:xfrm>
            <a:off x="1056640" y="382385"/>
            <a:ext cx="10759440" cy="1492132"/>
          </a:xfrm>
        </p:spPr>
        <p:txBody>
          <a:bodyPr>
            <a:normAutofit/>
          </a:bodyPr>
          <a:lstStyle/>
          <a:p>
            <a:r>
              <a:rPr kumimoji="1" lang="en-US" altLang="ja-JP" sz="5000" dirty="0"/>
              <a:t>Making different sub-metering system depends on their strategy</a:t>
            </a:r>
            <a:endParaRPr kumimoji="1" lang="ja-JP" altLang="en-US" sz="5000" dirty="0"/>
          </a:p>
        </p:txBody>
      </p:sp>
      <p:sp>
        <p:nvSpPr>
          <p:cNvPr id="3" name="コンテンツ プレースホルダー 2">
            <a:extLst>
              <a:ext uri="{FF2B5EF4-FFF2-40B4-BE49-F238E27FC236}">
                <a16:creationId xmlns:a16="http://schemas.microsoft.com/office/drawing/2014/main" id="{1C584D88-7ECC-467C-A122-D82D36DCB98B}"/>
              </a:ext>
            </a:extLst>
          </p:cNvPr>
          <p:cNvSpPr>
            <a:spLocks noGrp="1"/>
          </p:cNvSpPr>
          <p:nvPr>
            <p:ph idx="1"/>
          </p:nvPr>
        </p:nvSpPr>
        <p:spPr>
          <a:xfrm>
            <a:off x="1211038" y="3058160"/>
            <a:ext cx="10178322" cy="2357120"/>
          </a:xfrm>
        </p:spPr>
        <p:txBody>
          <a:bodyPr>
            <a:normAutofit fontScale="92500"/>
          </a:bodyPr>
          <a:lstStyle/>
          <a:p>
            <a:r>
              <a:rPr lang="en-US" altLang="ja-JP" sz="2800" dirty="0"/>
              <a:t>Each t</a:t>
            </a:r>
            <a:r>
              <a:rPr kumimoji="1" lang="en-US" altLang="ja-JP" sz="2800" dirty="0"/>
              <a:t>enant has different style for living (family, sharing house and so on)</a:t>
            </a:r>
          </a:p>
          <a:p>
            <a:r>
              <a:rPr lang="en-US" altLang="ja-JP" sz="2800" dirty="0"/>
              <a:t>It is better to know the accurate price for utility when tenants in a house are financially independent</a:t>
            </a:r>
            <a:endParaRPr kumimoji="1" lang="en-US" altLang="ja-JP" sz="2800" dirty="0"/>
          </a:p>
          <a:p>
            <a:r>
              <a:rPr kumimoji="1" lang="en-US" altLang="ja-JP" sz="2800" dirty="0"/>
              <a:t>Usually adding one </a:t>
            </a:r>
            <a:r>
              <a:rPr lang="en-US" altLang="ja-JP" sz="2800" dirty="0"/>
              <a:t>sub-metering system costs €100</a:t>
            </a:r>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98110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AD66EF-154E-4677-9ED2-715D85853CD2}"/>
              </a:ext>
            </a:extLst>
          </p:cNvPr>
          <p:cNvSpPr>
            <a:spLocks noGrp="1"/>
          </p:cNvSpPr>
          <p:nvPr>
            <p:ph type="title"/>
          </p:nvPr>
        </p:nvSpPr>
        <p:spPr>
          <a:xfrm>
            <a:off x="1006839" y="2877935"/>
            <a:ext cx="10178322" cy="1492132"/>
          </a:xfrm>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300774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7196F-1102-4FEE-8BF4-8A998FF0C49A}"/>
              </a:ext>
            </a:extLst>
          </p:cNvPr>
          <p:cNvSpPr>
            <a:spLocks noGrp="1"/>
          </p:cNvSpPr>
          <p:nvPr>
            <p:ph type="title"/>
          </p:nvPr>
        </p:nvSpPr>
        <p:spPr/>
        <p:txBody>
          <a:bodyPr anchor="ctr">
            <a:normAutofit/>
          </a:bodyPr>
          <a:lstStyle/>
          <a:p>
            <a:r>
              <a:rPr kumimoji="1" lang="en-US" altLang="ja-JP" dirty="0"/>
              <a:t>What</a:t>
            </a:r>
            <a:r>
              <a:rPr kumimoji="1" lang="ja-JP" altLang="en-US" dirty="0"/>
              <a:t> </a:t>
            </a:r>
            <a:r>
              <a:rPr kumimoji="1" lang="en-US" altLang="ja-JP" dirty="0"/>
              <a:t>is</a:t>
            </a:r>
            <a:r>
              <a:rPr kumimoji="1" lang="ja-JP" altLang="en-US" dirty="0"/>
              <a:t> </a:t>
            </a:r>
            <a:r>
              <a:rPr kumimoji="1" lang="en-US" altLang="ja-JP" dirty="0"/>
              <a:t>submetering</a:t>
            </a:r>
            <a:r>
              <a:rPr kumimoji="1" lang="ja-JP" altLang="en-US" dirty="0"/>
              <a:t> </a:t>
            </a:r>
            <a:r>
              <a:rPr kumimoji="1" lang="en-US" altLang="ja-JP" dirty="0"/>
              <a:t>system</a:t>
            </a:r>
            <a:r>
              <a:rPr kumimoji="1" lang="ja-JP" altLang="en-US" dirty="0"/>
              <a:t> </a:t>
            </a:r>
            <a:r>
              <a:rPr kumimoji="1" lang="en-US" altLang="ja-JP" dirty="0"/>
              <a:t>?</a:t>
            </a:r>
            <a:endParaRPr kumimoji="1" lang="ja-JP" altLang="en-US" dirty="0"/>
          </a:p>
        </p:txBody>
      </p:sp>
      <p:graphicFrame>
        <p:nvGraphicFramePr>
          <p:cNvPr id="5" name="コンテンツ プレースホルダー 2">
            <a:extLst>
              <a:ext uri="{FF2B5EF4-FFF2-40B4-BE49-F238E27FC236}">
                <a16:creationId xmlns:a16="http://schemas.microsoft.com/office/drawing/2014/main" id="{5D95D1C6-E8FA-4775-869D-12E7C691B01E}"/>
              </a:ext>
            </a:extLst>
          </p:cNvPr>
          <p:cNvGraphicFramePr>
            <a:graphicFrameLocks noGrp="1"/>
          </p:cNvGraphicFramePr>
          <p:nvPr>
            <p:ph idx="1"/>
            <p:extLst>
              <p:ext uri="{D42A27DB-BD31-4B8C-83A1-F6EECF244321}">
                <p14:modId xmlns:p14="http://schemas.microsoft.com/office/powerpoint/2010/main" val="4088808556"/>
              </p:ext>
            </p:extLst>
          </p:nvPr>
        </p:nvGraphicFramePr>
        <p:xfrm>
          <a:off x="1250950" y="1874517"/>
          <a:ext cx="10179050" cy="498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167507D6-D61B-4959-A3E4-06E954D4AD85}"/>
              </a:ext>
            </a:extLst>
          </p:cNvPr>
          <p:cNvSpPr txBox="1"/>
          <p:nvPr/>
        </p:nvSpPr>
        <p:spPr>
          <a:xfrm>
            <a:off x="1250950" y="1612907"/>
            <a:ext cx="6102696" cy="523220"/>
          </a:xfrm>
          <a:prstGeom prst="rect">
            <a:avLst/>
          </a:prstGeom>
          <a:noFill/>
        </p:spPr>
        <p:txBody>
          <a:bodyPr wrap="none" rtlCol="0">
            <a:spAutoFit/>
          </a:bodyPr>
          <a:lstStyle/>
          <a:p>
            <a:r>
              <a:rPr kumimoji="1" lang="en-US" altLang="ja-JP" sz="2800" dirty="0"/>
              <a:t>Two different types of metering system : </a:t>
            </a:r>
            <a:endParaRPr kumimoji="1" lang="ja-JP" altLang="en-US" sz="2800" dirty="0"/>
          </a:p>
        </p:txBody>
      </p:sp>
      <p:sp>
        <p:nvSpPr>
          <p:cNvPr id="7" name="矢印: 下 6">
            <a:extLst>
              <a:ext uri="{FF2B5EF4-FFF2-40B4-BE49-F238E27FC236}">
                <a16:creationId xmlns:a16="http://schemas.microsoft.com/office/drawing/2014/main" id="{7DC3E6B2-12DE-456E-B89B-58F739815B58}"/>
              </a:ext>
            </a:extLst>
          </p:cNvPr>
          <p:cNvSpPr/>
          <p:nvPr/>
        </p:nvSpPr>
        <p:spPr>
          <a:xfrm>
            <a:off x="5554412" y="4873195"/>
            <a:ext cx="786063"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484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タイトル 1">
            <a:extLst>
              <a:ext uri="{FF2B5EF4-FFF2-40B4-BE49-F238E27FC236}">
                <a16:creationId xmlns:a16="http://schemas.microsoft.com/office/drawing/2014/main" id="{5C266964-5FF9-4167-9315-9F35969FC5DF}"/>
              </a:ext>
            </a:extLst>
          </p:cNvPr>
          <p:cNvSpPr>
            <a:spLocks noGrp="1"/>
          </p:cNvSpPr>
          <p:nvPr>
            <p:ph type="title"/>
          </p:nvPr>
        </p:nvSpPr>
        <p:spPr>
          <a:xfrm>
            <a:off x="1251678" y="382385"/>
            <a:ext cx="10178322" cy="1492132"/>
          </a:xfrm>
        </p:spPr>
        <p:txBody>
          <a:bodyPr anchor="ctr">
            <a:normAutofit/>
          </a:bodyPr>
          <a:lstStyle/>
          <a:p>
            <a:r>
              <a:rPr kumimoji="1" lang="en-US" altLang="ja-JP" sz="5000" dirty="0"/>
              <a:t>Agenda</a:t>
            </a:r>
            <a:endParaRPr kumimoji="1" lang="ja-JP" altLang="en-US" sz="5000" dirty="0"/>
          </a:p>
        </p:txBody>
      </p:sp>
      <p:sp>
        <p:nvSpPr>
          <p:cNvPr id="16"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7"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コンテンツ プレースホルダー 2">
            <a:extLst>
              <a:ext uri="{FF2B5EF4-FFF2-40B4-BE49-F238E27FC236}">
                <a16:creationId xmlns:a16="http://schemas.microsoft.com/office/drawing/2014/main" id="{6711D6B9-E62E-4B53-AFAB-67C3FD798560}"/>
              </a:ext>
            </a:extLst>
          </p:cNvPr>
          <p:cNvGraphicFramePr>
            <a:graphicFrameLocks noGrp="1"/>
          </p:cNvGraphicFramePr>
          <p:nvPr>
            <p:ph idx="1"/>
            <p:extLst>
              <p:ext uri="{D42A27DB-BD31-4B8C-83A1-F6EECF244321}">
                <p14:modId xmlns:p14="http://schemas.microsoft.com/office/powerpoint/2010/main" val="246394466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35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ABC11B-E937-4FE8-ACA1-2899EEAF7EFA}"/>
              </a:ext>
            </a:extLst>
          </p:cNvPr>
          <p:cNvSpPr>
            <a:spLocks noGrp="1"/>
          </p:cNvSpPr>
          <p:nvPr>
            <p:ph type="title"/>
          </p:nvPr>
        </p:nvSpPr>
        <p:spPr>
          <a:xfrm>
            <a:off x="1251678" y="382385"/>
            <a:ext cx="10178322" cy="1492132"/>
          </a:xfrm>
        </p:spPr>
        <p:txBody>
          <a:bodyPr anchor="ctr">
            <a:normAutofit fontScale="90000"/>
          </a:bodyPr>
          <a:lstStyle/>
          <a:p>
            <a:r>
              <a:rPr kumimoji="1" lang="en-US" altLang="ja-JP" sz="5000" dirty="0"/>
              <a:t>New project </a:t>
            </a:r>
            <a:br>
              <a:rPr kumimoji="1" lang="en-US" altLang="ja-JP" sz="3200" dirty="0"/>
            </a:br>
            <a:br>
              <a:rPr lang="en-US" altLang="ja-JP" sz="3200" dirty="0"/>
            </a:br>
            <a:endParaRPr kumimoji="1" lang="ja-JP" altLang="en-US" sz="3200" dirty="0"/>
          </a:p>
        </p:txBody>
      </p:sp>
      <p:graphicFrame>
        <p:nvGraphicFramePr>
          <p:cNvPr id="5" name="コンテンツ プレースホルダー 2">
            <a:extLst>
              <a:ext uri="{FF2B5EF4-FFF2-40B4-BE49-F238E27FC236}">
                <a16:creationId xmlns:a16="http://schemas.microsoft.com/office/drawing/2014/main" id="{59446FA4-C7AF-4369-82CD-0A3D5E88678C}"/>
              </a:ext>
            </a:extLst>
          </p:cNvPr>
          <p:cNvGraphicFramePr>
            <a:graphicFrameLocks noGrp="1"/>
          </p:cNvGraphicFramePr>
          <p:nvPr>
            <p:ph idx="1"/>
            <p:extLst>
              <p:ext uri="{D42A27DB-BD31-4B8C-83A1-F6EECF244321}">
                <p14:modId xmlns:p14="http://schemas.microsoft.com/office/powerpoint/2010/main" val="49419654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81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DFC9A-6905-48AA-A403-BB6BB6165255}"/>
              </a:ext>
            </a:extLst>
          </p:cNvPr>
          <p:cNvSpPr>
            <a:spLocks noGrp="1"/>
          </p:cNvSpPr>
          <p:nvPr>
            <p:ph type="title"/>
          </p:nvPr>
        </p:nvSpPr>
        <p:spPr>
          <a:xfrm>
            <a:off x="1251678" y="382385"/>
            <a:ext cx="10178322" cy="1492132"/>
          </a:xfrm>
        </p:spPr>
        <p:txBody>
          <a:bodyPr>
            <a:normAutofit/>
          </a:bodyPr>
          <a:lstStyle/>
          <a:p>
            <a:r>
              <a:rPr kumimoji="1" lang="en-US" altLang="ja-JP" sz="5000" dirty="0"/>
              <a:t>Use case</a:t>
            </a:r>
            <a:endParaRPr kumimoji="1" lang="ja-JP" altLang="en-US" sz="5000" dirty="0"/>
          </a:p>
        </p:txBody>
      </p:sp>
      <p:sp>
        <p:nvSpPr>
          <p:cNvPr id="32" name="Freeform 6">
            <a:extLst>
              <a:ext uri="{FF2B5EF4-FFF2-40B4-BE49-F238E27FC236}">
                <a16:creationId xmlns:a16="http://schemas.microsoft.com/office/drawing/2014/main" id="{CBA85B1C-8413-4C7D-98D0-7956747E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コンテンツ プレースホルダー 2">
            <a:extLst>
              <a:ext uri="{FF2B5EF4-FFF2-40B4-BE49-F238E27FC236}">
                <a16:creationId xmlns:a16="http://schemas.microsoft.com/office/drawing/2014/main" id="{265977C1-5D3D-4E26-A390-9308C113AF06}"/>
              </a:ext>
            </a:extLst>
          </p:cNvPr>
          <p:cNvSpPr>
            <a:spLocks noGrp="1"/>
          </p:cNvSpPr>
          <p:nvPr>
            <p:ph idx="1"/>
          </p:nvPr>
        </p:nvSpPr>
        <p:spPr>
          <a:xfrm>
            <a:off x="1251678" y="2286001"/>
            <a:ext cx="6015897" cy="3593591"/>
          </a:xfrm>
        </p:spPr>
        <p:txBody>
          <a:bodyPr>
            <a:normAutofit/>
          </a:bodyPr>
          <a:lstStyle/>
          <a:p>
            <a:r>
              <a:rPr kumimoji="1" lang="en-US" altLang="ja-JP" dirty="0"/>
              <a:t>We analyzed a very big data set of a household in </a:t>
            </a:r>
            <a:r>
              <a:rPr lang="en-US" altLang="ja-JP" dirty="0" err="1"/>
              <a:t>Sceaux</a:t>
            </a:r>
            <a:r>
              <a:rPr lang="en-US" altLang="ja-JP" dirty="0"/>
              <a:t> (7 km away from Paris) from December 2006 to November 2010 as an example</a:t>
            </a:r>
            <a:r>
              <a:rPr kumimoji="1" lang="en-US" altLang="ja-JP" dirty="0"/>
              <a:t>.</a:t>
            </a:r>
          </a:p>
          <a:p>
            <a:endParaRPr kumimoji="1" lang="en-US" altLang="ja-JP" dirty="0"/>
          </a:p>
          <a:p>
            <a:r>
              <a:rPr kumimoji="1" lang="en-US" altLang="ja-JP" dirty="0"/>
              <a:t>The purpose of doing</a:t>
            </a:r>
            <a:r>
              <a:rPr lang="en-US" altLang="ja-JP" dirty="0"/>
              <a:t> this analysis</a:t>
            </a:r>
            <a:r>
              <a:rPr kumimoji="1" lang="en-US" altLang="ja-JP" dirty="0"/>
              <a:t> is to understand the general energy consumption then we can apply to smart homes. </a:t>
            </a:r>
          </a:p>
        </p:txBody>
      </p:sp>
      <p:pic>
        <p:nvPicPr>
          <p:cNvPr id="4" name="図 3" descr="テキスト, 地図 が含まれている画像&#10;&#10;自動的に生成された説明">
            <a:extLst>
              <a:ext uri="{FF2B5EF4-FFF2-40B4-BE49-F238E27FC236}">
                <a16:creationId xmlns:a16="http://schemas.microsoft.com/office/drawing/2014/main" id="{7A1C6A15-7BB8-4221-AD41-452775892074}"/>
              </a:ext>
            </a:extLst>
          </p:cNvPr>
          <p:cNvPicPr>
            <a:picLocks noChangeAspect="1"/>
          </p:cNvPicPr>
          <p:nvPr/>
        </p:nvPicPr>
        <p:blipFill rotWithShape="1">
          <a:blip r:embed="rId2"/>
          <a:srcRect l="3823" r="1314" b="2"/>
          <a:stretch/>
        </p:blipFill>
        <p:spPr>
          <a:xfrm>
            <a:off x="7598400" y="2197353"/>
            <a:ext cx="3860171" cy="3855489"/>
          </a:xfrm>
          <a:custGeom>
            <a:avLst/>
            <a:gdLst>
              <a:gd name="connsiteX0" fmla="*/ 1930086 w 3860171"/>
              <a:gd name="connsiteY0" fmla="*/ 0 h 3855489"/>
              <a:gd name="connsiteX1" fmla="*/ 1967540 w 3860171"/>
              <a:gd name="connsiteY1" fmla="*/ 3511 h 3855489"/>
              <a:gd name="connsiteX2" fmla="*/ 2003824 w 3860171"/>
              <a:gd name="connsiteY2" fmla="*/ 12875 h 3855489"/>
              <a:gd name="connsiteX3" fmla="*/ 2038938 w 3860171"/>
              <a:gd name="connsiteY3" fmla="*/ 26920 h 3855489"/>
              <a:gd name="connsiteX4" fmla="*/ 2075222 w 3860171"/>
              <a:gd name="connsiteY4" fmla="*/ 44477 h 3855489"/>
              <a:gd name="connsiteX5" fmla="*/ 2109166 w 3860171"/>
              <a:gd name="connsiteY5" fmla="*/ 64375 h 3855489"/>
              <a:gd name="connsiteX6" fmla="*/ 2144279 w 3860171"/>
              <a:gd name="connsiteY6" fmla="*/ 85443 h 3855489"/>
              <a:gd name="connsiteX7" fmla="*/ 2179393 w 3860171"/>
              <a:gd name="connsiteY7" fmla="*/ 104171 h 3855489"/>
              <a:gd name="connsiteX8" fmla="*/ 2214507 w 3860171"/>
              <a:gd name="connsiteY8" fmla="*/ 122898 h 3855489"/>
              <a:gd name="connsiteX9" fmla="*/ 2248450 w 3860171"/>
              <a:gd name="connsiteY9" fmla="*/ 136943 h 3855489"/>
              <a:gd name="connsiteX10" fmla="*/ 2285905 w 3860171"/>
              <a:gd name="connsiteY10" fmla="*/ 146307 h 3855489"/>
              <a:gd name="connsiteX11" fmla="*/ 2322189 w 3860171"/>
              <a:gd name="connsiteY11" fmla="*/ 150989 h 3855489"/>
              <a:gd name="connsiteX12" fmla="*/ 2360814 w 3860171"/>
              <a:gd name="connsiteY12" fmla="*/ 150989 h 3855489"/>
              <a:gd name="connsiteX13" fmla="*/ 2400610 w 3860171"/>
              <a:gd name="connsiteY13" fmla="*/ 148648 h 3855489"/>
              <a:gd name="connsiteX14" fmla="*/ 2440405 w 3860171"/>
              <a:gd name="connsiteY14" fmla="*/ 143966 h 3855489"/>
              <a:gd name="connsiteX15" fmla="*/ 2480201 w 3860171"/>
              <a:gd name="connsiteY15" fmla="*/ 138114 h 3855489"/>
              <a:gd name="connsiteX16" fmla="*/ 2519996 w 3860171"/>
              <a:gd name="connsiteY16" fmla="*/ 133432 h 3855489"/>
              <a:gd name="connsiteX17" fmla="*/ 2559792 w 3860171"/>
              <a:gd name="connsiteY17" fmla="*/ 129921 h 3855489"/>
              <a:gd name="connsiteX18" fmla="*/ 2597247 w 3860171"/>
              <a:gd name="connsiteY18" fmla="*/ 131091 h 3855489"/>
              <a:gd name="connsiteX19" fmla="*/ 2633531 w 3860171"/>
              <a:gd name="connsiteY19" fmla="*/ 135773 h 3855489"/>
              <a:gd name="connsiteX20" fmla="*/ 2668644 w 3860171"/>
              <a:gd name="connsiteY20" fmla="*/ 146307 h 3855489"/>
              <a:gd name="connsiteX21" fmla="*/ 2697906 w 3860171"/>
              <a:gd name="connsiteY21" fmla="*/ 161523 h 3855489"/>
              <a:gd name="connsiteX22" fmla="*/ 2725997 w 3860171"/>
              <a:gd name="connsiteY22" fmla="*/ 181421 h 3855489"/>
              <a:gd name="connsiteX23" fmla="*/ 2750577 w 3860171"/>
              <a:gd name="connsiteY23" fmla="*/ 204830 h 3855489"/>
              <a:gd name="connsiteX24" fmla="*/ 2775156 w 3860171"/>
              <a:gd name="connsiteY24" fmla="*/ 231750 h 3855489"/>
              <a:gd name="connsiteX25" fmla="*/ 2797395 w 3860171"/>
              <a:gd name="connsiteY25" fmla="*/ 259841 h 3855489"/>
              <a:gd name="connsiteX26" fmla="*/ 2819634 w 3860171"/>
              <a:gd name="connsiteY26" fmla="*/ 289103 h 3855489"/>
              <a:gd name="connsiteX27" fmla="*/ 2841872 w 3860171"/>
              <a:gd name="connsiteY27" fmla="*/ 318364 h 3855489"/>
              <a:gd name="connsiteX28" fmla="*/ 2864111 w 3860171"/>
              <a:gd name="connsiteY28" fmla="*/ 346455 h 3855489"/>
              <a:gd name="connsiteX29" fmla="*/ 2887520 w 3860171"/>
              <a:gd name="connsiteY29" fmla="*/ 373376 h 3855489"/>
              <a:gd name="connsiteX30" fmla="*/ 2914441 w 3860171"/>
              <a:gd name="connsiteY30" fmla="*/ 396785 h 3855489"/>
              <a:gd name="connsiteX31" fmla="*/ 2940191 w 3860171"/>
              <a:gd name="connsiteY31" fmla="*/ 417853 h 3855489"/>
              <a:gd name="connsiteX32" fmla="*/ 2969452 w 3860171"/>
              <a:gd name="connsiteY32" fmla="*/ 434240 h 3855489"/>
              <a:gd name="connsiteX33" fmla="*/ 3001055 w 3860171"/>
              <a:gd name="connsiteY33" fmla="*/ 448285 h 3855489"/>
              <a:gd name="connsiteX34" fmla="*/ 3034998 w 3860171"/>
              <a:gd name="connsiteY34" fmla="*/ 459990 h 3855489"/>
              <a:gd name="connsiteX35" fmla="*/ 3070112 w 3860171"/>
              <a:gd name="connsiteY35" fmla="*/ 470524 h 3855489"/>
              <a:gd name="connsiteX36" fmla="*/ 3105226 w 3860171"/>
              <a:gd name="connsiteY36" fmla="*/ 479888 h 3855489"/>
              <a:gd name="connsiteX37" fmla="*/ 3141510 w 3860171"/>
              <a:gd name="connsiteY37" fmla="*/ 489251 h 3855489"/>
              <a:gd name="connsiteX38" fmla="*/ 3175453 w 3860171"/>
              <a:gd name="connsiteY38" fmla="*/ 499785 h 3855489"/>
              <a:gd name="connsiteX39" fmla="*/ 3209396 w 3860171"/>
              <a:gd name="connsiteY39" fmla="*/ 511490 h 3855489"/>
              <a:gd name="connsiteX40" fmla="*/ 3240999 w 3860171"/>
              <a:gd name="connsiteY40" fmla="*/ 525535 h 3855489"/>
              <a:gd name="connsiteX41" fmla="*/ 3269090 w 3860171"/>
              <a:gd name="connsiteY41" fmla="*/ 543092 h 3855489"/>
              <a:gd name="connsiteX42" fmla="*/ 3294840 w 3860171"/>
              <a:gd name="connsiteY42" fmla="*/ 564161 h 3855489"/>
              <a:gd name="connsiteX43" fmla="*/ 3315908 w 3860171"/>
              <a:gd name="connsiteY43" fmla="*/ 589911 h 3855489"/>
              <a:gd name="connsiteX44" fmla="*/ 3333465 w 3860171"/>
              <a:gd name="connsiteY44" fmla="*/ 618002 h 3855489"/>
              <a:gd name="connsiteX45" fmla="*/ 3347510 w 3860171"/>
              <a:gd name="connsiteY45" fmla="*/ 649604 h 3855489"/>
              <a:gd name="connsiteX46" fmla="*/ 3359215 w 3860171"/>
              <a:gd name="connsiteY46" fmla="*/ 683547 h 3855489"/>
              <a:gd name="connsiteX47" fmla="*/ 3369749 w 3860171"/>
              <a:gd name="connsiteY47" fmla="*/ 717491 h 3855489"/>
              <a:gd name="connsiteX48" fmla="*/ 3379113 w 3860171"/>
              <a:gd name="connsiteY48" fmla="*/ 753775 h 3855489"/>
              <a:gd name="connsiteX49" fmla="*/ 3388476 w 3860171"/>
              <a:gd name="connsiteY49" fmla="*/ 788889 h 3855489"/>
              <a:gd name="connsiteX50" fmla="*/ 3399010 w 3860171"/>
              <a:gd name="connsiteY50" fmla="*/ 824002 h 3855489"/>
              <a:gd name="connsiteX51" fmla="*/ 3410715 w 3860171"/>
              <a:gd name="connsiteY51" fmla="*/ 857946 h 3855489"/>
              <a:gd name="connsiteX52" fmla="*/ 3424760 w 3860171"/>
              <a:gd name="connsiteY52" fmla="*/ 889548 h 3855489"/>
              <a:gd name="connsiteX53" fmla="*/ 3441147 w 3860171"/>
              <a:gd name="connsiteY53" fmla="*/ 918809 h 3855489"/>
              <a:gd name="connsiteX54" fmla="*/ 3462215 w 3860171"/>
              <a:gd name="connsiteY54" fmla="*/ 944560 h 3855489"/>
              <a:gd name="connsiteX55" fmla="*/ 3485624 w 3860171"/>
              <a:gd name="connsiteY55" fmla="*/ 971480 h 3855489"/>
              <a:gd name="connsiteX56" fmla="*/ 3512545 w 3860171"/>
              <a:gd name="connsiteY56" fmla="*/ 994889 h 3855489"/>
              <a:gd name="connsiteX57" fmla="*/ 3540636 w 3860171"/>
              <a:gd name="connsiteY57" fmla="*/ 1017128 h 3855489"/>
              <a:gd name="connsiteX58" fmla="*/ 3571068 w 3860171"/>
              <a:gd name="connsiteY58" fmla="*/ 1039367 h 3855489"/>
              <a:gd name="connsiteX59" fmla="*/ 3600329 w 3860171"/>
              <a:gd name="connsiteY59" fmla="*/ 1061605 h 3855489"/>
              <a:gd name="connsiteX60" fmla="*/ 3628420 w 3860171"/>
              <a:gd name="connsiteY60" fmla="*/ 1083844 h 3855489"/>
              <a:gd name="connsiteX61" fmla="*/ 3655341 w 3860171"/>
              <a:gd name="connsiteY61" fmla="*/ 1108424 h 3855489"/>
              <a:gd name="connsiteX62" fmla="*/ 3678750 w 3860171"/>
              <a:gd name="connsiteY62" fmla="*/ 1133003 h 3855489"/>
              <a:gd name="connsiteX63" fmla="*/ 3698648 w 3860171"/>
              <a:gd name="connsiteY63" fmla="*/ 1161094 h 3855489"/>
              <a:gd name="connsiteX64" fmla="*/ 3713864 w 3860171"/>
              <a:gd name="connsiteY64" fmla="*/ 1190356 h 3855489"/>
              <a:gd name="connsiteX65" fmla="*/ 3724398 w 3860171"/>
              <a:gd name="connsiteY65" fmla="*/ 1225469 h 3855489"/>
              <a:gd name="connsiteX66" fmla="*/ 3729080 w 3860171"/>
              <a:gd name="connsiteY66" fmla="*/ 1261754 h 3855489"/>
              <a:gd name="connsiteX67" fmla="*/ 3730250 w 3860171"/>
              <a:gd name="connsiteY67" fmla="*/ 1299208 h 3855489"/>
              <a:gd name="connsiteX68" fmla="*/ 3726739 w 3860171"/>
              <a:gd name="connsiteY68" fmla="*/ 1339004 h 3855489"/>
              <a:gd name="connsiteX69" fmla="*/ 3722057 w 3860171"/>
              <a:gd name="connsiteY69" fmla="*/ 1378799 h 3855489"/>
              <a:gd name="connsiteX70" fmla="*/ 3716205 w 3860171"/>
              <a:gd name="connsiteY70" fmla="*/ 1418595 h 3855489"/>
              <a:gd name="connsiteX71" fmla="*/ 3711523 w 3860171"/>
              <a:gd name="connsiteY71" fmla="*/ 1458391 h 3855489"/>
              <a:gd name="connsiteX72" fmla="*/ 3709182 w 3860171"/>
              <a:gd name="connsiteY72" fmla="*/ 1498186 h 3855489"/>
              <a:gd name="connsiteX73" fmla="*/ 3709182 w 3860171"/>
              <a:gd name="connsiteY73" fmla="*/ 1536811 h 3855489"/>
              <a:gd name="connsiteX74" fmla="*/ 3713864 w 3860171"/>
              <a:gd name="connsiteY74" fmla="*/ 1573096 h 3855489"/>
              <a:gd name="connsiteX75" fmla="*/ 3723228 w 3860171"/>
              <a:gd name="connsiteY75" fmla="*/ 1609380 h 3855489"/>
              <a:gd name="connsiteX76" fmla="*/ 3737273 w 3860171"/>
              <a:gd name="connsiteY76" fmla="*/ 1643323 h 3855489"/>
              <a:gd name="connsiteX77" fmla="*/ 3756000 w 3860171"/>
              <a:gd name="connsiteY77" fmla="*/ 1678437 h 3855489"/>
              <a:gd name="connsiteX78" fmla="*/ 3774728 w 3860171"/>
              <a:gd name="connsiteY78" fmla="*/ 1713550 h 3855489"/>
              <a:gd name="connsiteX79" fmla="*/ 3795796 w 3860171"/>
              <a:gd name="connsiteY79" fmla="*/ 1748664 h 3855489"/>
              <a:gd name="connsiteX80" fmla="*/ 3815694 w 3860171"/>
              <a:gd name="connsiteY80" fmla="*/ 1782608 h 3855489"/>
              <a:gd name="connsiteX81" fmla="*/ 3833250 w 3860171"/>
              <a:gd name="connsiteY81" fmla="*/ 1818892 h 3855489"/>
              <a:gd name="connsiteX82" fmla="*/ 3847296 w 3860171"/>
              <a:gd name="connsiteY82" fmla="*/ 1854005 h 3855489"/>
              <a:gd name="connsiteX83" fmla="*/ 3856660 w 3860171"/>
              <a:gd name="connsiteY83" fmla="*/ 1890290 h 3855489"/>
              <a:gd name="connsiteX84" fmla="*/ 3860171 w 3860171"/>
              <a:gd name="connsiteY84" fmla="*/ 1927744 h 3855489"/>
              <a:gd name="connsiteX85" fmla="*/ 3856660 w 3860171"/>
              <a:gd name="connsiteY85" fmla="*/ 1965199 h 3855489"/>
              <a:gd name="connsiteX86" fmla="*/ 3847296 w 3860171"/>
              <a:gd name="connsiteY86" fmla="*/ 2001483 h 3855489"/>
              <a:gd name="connsiteX87" fmla="*/ 3833250 w 3860171"/>
              <a:gd name="connsiteY87" fmla="*/ 2036597 h 3855489"/>
              <a:gd name="connsiteX88" fmla="*/ 3815694 w 3860171"/>
              <a:gd name="connsiteY88" fmla="*/ 2072881 h 3855489"/>
              <a:gd name="connsiteX89" fmla="*/ 3795796 w 3860171"/>
              <a:gd name="connsiteY89" fmla="*/ 2106824 h 3855489"/>
              <a:gd name="connsiteX90" fmla="*/ 3774728 w 3860171"/>
              <a:gd name="connsiteY90" fmla="*/ 2141938 h 3855489"/>
              <a:gd name="connsiteX91" fmla="*/ 3756000 w 3860171"/>
              <a:gd name="connsiteY91" fmla="*/ 2177052 h 3855489"/>
              <a:gd name="connsiteX92" fmla="*/ 3737273 w 3860171"/>
              <a:gd name="connsiteY92" fmla="*/ 2212166 h 3855489"/>
              <a:gd name="connsiteX93" fmla="*/ 3723228 w 3860171"/>
              <a:gd name="connsiteY93" fmla="*/ 2246109 h 3855489"/>
              <a:gd name="connsiteX94" fmla="*/ 3713864 w 3860171"/>
              <a:gd name="connsiteY94" fmla="*/ 2282393 h 3855489"/>
              <a:gd name="connsiteX95" fmla="*/ 3709182 w 3860171"/>
              <a:gd name="connsiteY95" fmla="*/ 2318677 h 3855489"/>
              <a:gd name="connsiteX96" fmla="*/ 3709182 w 3860171"/>
              <a:gd name="connsiteY96" fmla="*/ 2357302 h 3855489"/>
              <a:gd name="connsiteX97" fmla="*/ 3711523 w 3860171"/>
              <a:gd name="connsiteY97" fmla="*/ 2397098 h 3855489"/>
              <a:gd name="connsiteX98" fmla="*/ 3716205 w 3860171"/>
              <a:gd name="connsiteY98" fmla="*/ 2436894 h 3855489"/>
              <a:gd name="connsiteX99" fmla="*/ 3722057 w 3860171"/>
              <a:gd name="connsiteY99" fmla="*/ 2476689 h 3855489"/>
              <a:gd name="connsiteX100" fmla="*/ 3726739 w 3860171"/>
              <a:gd name="connsiteY100" fmla="*/ 2516485 h 3855489"/>
              <a:gd name="connsiteX101" fmla="*/ 3730250 w 3860171"/>
              <a:gd name="connsiteY101" fmla="*/ 2556280 h 3855489"/>
              <a:gd name="connsiteX102" fmla="*/ 3729080 w 3860171"/>
              <a:gd name="connsiteY102" fmla="*/ 2593735 h 3855489"/>
              <a:gd name="connsiteX103" fmla="*/ 3724398 w 3860171"/>
              <a:gd name="connsiteY103" fmla="*/ 2630019 h 3855489"/>
              <a:gd name="connsiteX104" fmla="*/ 3713864 w 3860171"/>
              <a:gd name="connsiteY104" fmla="*/ 2665133 h 3855489"/>
              <a:gd name="connsiteX105" fmla="*/ 3698648 w 3860171"/>
              <a:gd name="connsiteY105" fmla="*/ 2694394 h 3855489"/>
              <a:gd name="connsiteX106" fmla="*/ 3678750 w 3860171"/>
              <a:gd name="connsiteY106" fmla="*/ 2722485 h 3855489"/>
              <a:gd name="connsiteX107" fmla="*/ 3655341 w 3860171"/>
              <a:gd name="connsiteY107" fmla="*/ 2747065 h 3855489"/>
              <a:gd name="connsiteX108" fmla="*/ 3628420 w 3860171"/>
              <a:gd name="connsiteY108" fmla="*/ 2771645 h 3855489"/>
              <a:gd name="connsiteX109" fmla="*/ 3600329 w 3860171"/>
              <a:gd name="connsiteY109" fmla="*/ 2793883 h 3855489"/>
              <a:gd name="connsiteX110" fmla="*/ 3571068 w 3860171"/>
              <a:gd name="connsiteY110" fmla="*/ 2816122 h 3855489"/>
              <a:gd name="connsiteX111" fmla="*/ 3540636 w 3860171"/>
              <a:gd name="connsiteY111" fmla="*/ 2838361 h 3855489"/>
              <a:gd name="connsiteX112" fmla="*/ 3512545 w 3860171"/>
              <a:gd name="connsiteY112" fmla="*/ 2860599 h 3855489"/>
              <a:gd name="connsiteX113" fmla="*/ 3485624 w 3860171"/>
              <a:gd name="connsiteY113" fmla="*/ 2884009 h 3855489"/>
              <a:gd name="connsiteX114" fmla="*/ 3462215 w 3860171"/>
              <a:gd name="connsiteY114" fmla="*/ 2910929 h 3855489"/>
              <a:gd name="connsiteX115" fmla="*/ 3441147 w 3860171"/>
              <a:gd name="connsiteY115" fmla="*/ 2936679 h 3855489"/>
              <a:gd name="connsiteX116" fmla="*/ 3424760 w 3860171"/>
              <a:gd name="connsiteY116" fmla="*/ 2965941 h 3855489"/>
              <a:gd name="connsiteX117" fmla="*/ 3410715 w 3860171"/>
              <a:gd name="connsiteY117" fmla="*/ 2997543 h 3855489"/>
              <a:gd name="connsiteX118" fmla="*/ 3399010 w 3860171"/>
              <a:gd name="connsiteY118" fmla="*/ 3031486 h 3855489"/>
              <a:gd name="connsiteX119" fmla="*/ 3388476 w 3860171"/>
              <a:gd name="connsiteY119" fmla="*/ 3066600 h 3855489"/>
              <a:gd name="connsiteX120" fmla="*/ 3379113 w 3860171"/>
              <a:gd name="connsiteY120" fmla="*/ 3101714 h 3855489"/>
              <a:gd name="connsiteX121" fmla="*/ 3369749 w 3860171"/>
              <a:gd name="connsiteY121" fmla="*/ 3137998 h 3855489"/>
              <a:gd name="connsiteX122" fmla="*/ 3359215 w 3860171"/>
              <a:gd name="connsiteY122" fmla="*/ 3171941 h 3855489"/>
              <a:gd name="connsiteX123" fmla="*/ 3347510 w 3860171"/>
              <a:gd name="connsiteY123" fmla="*/ 3205885 h 3855489"/>
              <a:gd name="connsiteX124" fmla="*/ 3333465 w 3860171"/>
              <a:gd name="connsiteY124" fmla="*/ 3237487 h 3855489"/>
              <a:gd name="connsiteX125" fmla="*/ 3315908 w 3860171"/>
              <a:gd name="connsiteY125" fmla="*/ 3265578 h 3855489"/>
              <a:gd name="connsiteX126" fmla="*/ 3294840 w 3860171"/>
              <a:gd name="connsiteY126" fmla="*/ 3291328 h 3855489"/>
              <a:gd name="connsiteX127" fmla="*/ 3269090 w 3860171"/>
              <a:gd name="connsiteY127" fmla="*/ 3312396 h 3855489"/>
              <a:gd name="connsiteX128" fmla="*/ 3240999 w 3860171"/>
              <a:gd name="connsiteY128" fmla="*/ 3329953 h 3855489"/>
              <a:gd name="connsiteX129" fmla="*/ 3209396 w 3860171"/>
              <a:gd name="connsiteY129" fmla="*/ 3343999 h 3855489"/>
              <a:gd name="connsiteX130" fmla="*/ 3175453 w 3860171"/>
              <a:gd name="connsiteY130" fmla="*/ 3355703 h 3855489"/>
              <a:gd name="connsiteX131" fmla="*/ 3141510 w 3860171"/>
              <a:gd name="connsiteY131" fmla="*/ 3366237 h 3855489"/>
              <a:gd name="connsiteX132" fmla="*/ 3105226 w 3860171"/>
              <a:gd name="connsiteY132" fmla="*/ 3375601 h 3855489"/>
              <a:gd name="connsiteX133" fmla="*/ 3070112 w 3860171"/>
              <a:gd name="connsiteY133" fmla="*/ 3384965 h 3855489"/>
              <a:gd name="connsiteX134" fmla="*/ 3034998 w 3860171"/>
              <a:gd name="connsiteY134" fmla="*/ 3395499 h 3855489"/>
              <a:gd name="connsiteX135" fmla="*/ 3001055 w 3860171"/>
              <a:gd name="connsiteY135" fmla="*/ 3407203 h 3855489"/>
              <a:gd name="connsiteX136" fmla="*/ 2969452 w 3860171"/>
              <a:gd name="connsiteY136" fmla="*/ 3421249 h 3855489"/>
              <a:gd name="connsiteX137" fmla="*/ 2940191 w 3860171"/>
              <a:gd name="connsiteY137" fmla="*/ 3437635 h 3855489"/>
              <a:gd name="connsiteX138" fmla="*/ 2914441 w 3860171"/>
              <a:gd name="connsiteY138" fmla="*/ 3458704 h 3855489"/>
              <a:gd name="connsiteX139" fmla="*/ 2887520 w 3860171"/>
              <a:gd name="connsiteY139" fmla="*/ 3482113 h 3855489"/>
              <a:gd name="connsiteX140" fmla="*/ 2864111 w 3860171"/>
              <a:gd name="connsiteY140" fmla="*/ 3509033 h 3855489"/>
              <a:gd name="connsiteX141" fmla="*/ 2841872 w 3860171"/>
              <a:gd name="connsiteY141" fmla="*/ 3537124 h 3855489"/>
              <a:gd name="connsiteX142" fmla="*/ 2819634 w 3860171"/>
              <a:gd name="connsiteY142" fmla="*/ 3566386 h 3855489"/>
              <a:gd name="connsiteX143" fmla="*/ 2797395 w 3860171"/>
              <a:gd name="connsiteY143" fmla="*/ 3595647 h 3855489"/>
              <a:gd name="connsiteX144" fmla="*/ 2775156 w 3860171"/>
              <a:gd name="connsiteY144" fmla="*/ 3623738 h 3855489"/>
              <a:gd name="connsiteX145" fmla="*/ 2750577 w 3860171"/>
              <a:gd name="connsiteY145" fmla="*/ 3650659 h 3855489"/>
              <a:gd name="connsiteX146" fmla="*/ 2725997 w 3860171"/>
              <a:gd name="connsiteY146" fmla="*/ 3674068 h 3855489"/>
              <a:gd name="connsiteX147" fmla="*/ 2697906 w 3860171"/>
              <a:gd name="connsiteY147" fmla="*/ 3693966 h 3855489"/>
              <a:gd name="connsiteX148" fmla="*/ 2668644 w 3860171"/>
              <a:gd name="connsiteY148" fmla="*/ 3709182 h 3855489"/>
              <a:gd name="connsiteX149" fmla="*/ 2633531 w 3860171"/>
              <a:gd name="connsiteY149" fmla="*/ 3719716 h 3855489"/>
              <a:gd name="connsiteX150" fmla="*/ 2597247 w 3860171"/>
              <a:gd name="connsiteY150" fmla="*/ 3724398 h 3855489"/>
              <a:gd name="connsiteX151" fmla="*/ 2559792 w 3860171"/>
              <a:gd name="connsiteY151" fmla="*/ 3725568 h 3855489"/>
              <a:gd name="connsiteX152" fmla="*/ 2519996 w 3860171"/>
              <a:gd name="connsiteY152" fmla="*/ 3722057 h 3855489"/>
              <a:gd name="connsiteX153" fmla="*/ 2480201 w 3860171"/>
              <a:gd name="connsiteY153" fmla="*/ 3717375 h 3855489"/>
              <a:gd name="connsiteX154" fmla="*/ 2440405 w 3860171"/>
              <a:gd name="connsiteY154" fmla="*/ 3711523 h 3855489"/>
              <a:gd name="connsiteX155" fmla="*/ 2400610 w 3860171"/>
              <a:gd name="connsiteY155" fmla="*/ 3706841 h 3855489"/>
              <a:gd name="connsiteX156" fmla="*/ 2360814 w 3860171"/>
              <a:gd name="connsiteY156" fmla="*/ 3704500 h 3855489"/>
              <a:gd name="connsiteX157" fmla="*/ 2322189 w 3860171"/>
              <a:gd name="connsiteY157" fmla="*/ 3704500 h 3855489"/>
              <a:gd name="connsiteX158" fmla="*/ 2285905 w 3860171"/>
              <a:gd name="connsiteY158" fmla="*/ 3709182 h 3855489"/>
              <a:gd name="connsiteX159" fmla="*/ 2248450 w 3860171"/>
              <a:gd name="connsiteY159" fmla="*/ 3718545 h 3855489"/>
              <a:gd name="connsiteX160" fmla="*/ 2214507 w 3860171"/>
              <a:gd name="connsiteY160" fmla="*/ 3732591 h 3855489"/>
              <a:gd name="connsiteX161" fmla="*/ 2179393 w 3860171"/>
              <a:gd name="connsiteY161" fmla="*/ 3751318 h 3855489"/>
              <a:gd name="connsiteX162" fmla="*/ 2144279 w 3860171"/>
              <a:gd name="connsiteY162" fmla="*/ 3770045 h 3855489"/>
              <a:gd name="connsiteX163" fmla="*/ 2109166 w 3860171"/>
              <a:gd name="connsiteY163" fmla="*/ 3791114 h 3855489"/>
              <a:gd name="connsiteX164" fmla="*/ 2075222 w 3860171"/>
              <a:gd name="connsiteY164" fmla="*/ 3811011 h 3855489"/>
              <a:gd name="connsiteX165" fmla="*/ 2038938 w 3860171"/>
              <a:gd name="connsiteY165" fmla="*/ 3828568 h 3855489"/>
              <a:gd name="connsiteX166" fmla="*/ 2003824 w 3860171"/>
              <a:gd name="connsiteY166" fmla="*/ 3842614 h 3855489"/>
              <a:gd name="connsiteX167" fmla="*/ 1967540 w 3860171"/>
              <a:gd name="connsiteY167" fmla="*/ 3851978 h 3855489"/>
              <a:gd name="connsiteX168" fmla="*/ 1930086 w 3860171"/>
              <a:gd name="connsiteY168" fmla="*/ 3855489 h 3855489"/>
              <a:gd name="connsiteX169" fmla="*/ 1892631 w 3860171"/>
              <a:gd name="connsiteY169" fmla="*/ 3851978 h 3855489"/>
              <a:gd name="connsiteX170" fmla="*/ 1856347 w 3860171"/>
              <a:gd name="connsiteY170" fmla="*/ 3842614 h 3855489"/>
              <a:gd name="connsiteX171" fmla="*/ 1821233 w 3860171"/>
              <a:gd name="connsiteY171" fmla="*/ 3828568 h 3855489"/>
              <a:gd name="connsiteX172" fmla="*/ 1784949 w 3860171"/>
              <a:gd name="connsiteY172" fmla="*/ 3811011 h 3855489"/>
              <a:gd name="connsiteX173" fmla="*/ 1751005 w 3860171"/>
              <a:gd name="connsiteY173" fmla="*/ 3791114 h 3855489"/>
              <a:gd name="connsiteX174" fmla="*/ 1715892 w 3860171"/>
              <a:gd name="connsiteY174" fmla="*/ 3770045 h 3855489"/>
              <a:gd name="connsiteX175" fmla="*/ 1680778 w 3860171"/>
              <a:gd name="connsiteY175" fmla="*/ 3751318 h 3855489"/>
              <a:gd name="connsiteX176" fmla="*/ 1645664 w 3860171"/>
              <a:gd name="connsiteY176" fmla="*/ 3732591 h 3855489"/>
              <a:gd name="connsiteX177" fmla="*/ 1610550 w 3860171"/>
              <a:gd name="connsiteY177" fmla="*/ 3718545 h 3855489"/>
              <a:gd name="connsiteX178" fmla="*/ 1574266 w 3860171"/>
              <a:gd name="connsiteY178" fmla="*/ 3709182 h 3855489"/>
              <a:gd name="connsiteX179" fmla="*/ 1537982 w 3860171"/>
              <a:gd name="connsiteY179" fmla="*/ 3704500 h 3855489"/>
              <a:gd name="connsiteX180" fmla="*/ 1499357 w 3860171"/>
              <a:gd name="connsiteY180" fmla="*/ 3704500 h 3855489"/>
              <a:gd name="connsiteX181" fmla="*/ 1459561 w 3860171"/>
              <a:gd name="connsiteY181" fmla="*/ 3706841 h 3855489"/>
              <a:gd name="connsiteX182" fmla="*/ 1419766 w 3860171"/>
              <a:gd name="connsiteY182" fmla="*/ 3711523 h 3855489"/>
              <a:gd name="connsiteX183" fmla="*/ 1379970 w 3860171"/>
              <a:gd name="connsiteY183" fmla="*/ 3717375 h 3855489"/>
              <a:gd name="connsiteX184" fmla="*/ 1340175 w 3860171"/>
              <a:gd name="connsiteY184" fmla="*/ 3722057 h 3855489"/>
              <a:gd name="connsiteX185" fmla="*/ 1300379 w 3860171"/>
              <a:gd name="connsiteY185" fmla="*/ 3725568 h 3855489"/>
              <a:gd name="connsiteX186" fmla="*/ 1262924 w 3860171"/>
              <a:gd name="connsiteY186" fmla="*/ 3724398 h 3855489"/>
              <a:gd name="connsiteX187" fmla="*/ 1226640 w 3860171"/>
              <a:gd name="connsiteY187" fmla="*/ 3719716 h 3855489"/>
              <a:gd name="connsiteX188" fmla="*/ 1191526 w 3860171"/>
              <a:gd name="connsiteY188" fmla="*/ 3709182 h 3855489"/>
              <a:gd name="connsiteX189" fmla="*/ 1162265 w 3860171"/>
              <a:gd name="connsiteY189" fmla="*/ 3693966 h 3855489"/>
              <a:gd name="connsiteX190" fmla="*/ 1134174 w 3860171"/>
              <a:gd name="connsiteY190" fmla="*/ 3674068 h 3855489"/>
              <a:gd name="connsiteX191" fmla="*/ 1109594 w 3860171"/>
              <a:gd name="connsiteY191" fmla="*/ 3650659 h 3855489"/>
              <a:gd name="connsiteX192" fmla="*/ 1085015 w 3860171"/>
              <a:gd name="connsiteY192" fmla="*/ 3623738 h 3855489"/>
              <a:gd name="connsiteX193" fmla="*/ 1062776 w 3860171"/>
              <a:gd name="connsiteY193" fmla="*/ 3595647 h 3855489"/>
              <a:gd name="connsiteX194" fmla="*/ 1040537 w 3860171"/>
              <a:gd name="connsiteY194" fmla="*/ 3566386 h 3855489"/>
              <a:gd name="connsiteX195" fmla="*/ 1018299 w 3860171"/>
              <a:gd name="connsiteY195" fmla="*/ 3537124 h 3855489"/>
              <a:gd name="connsiteX196" fmla="*/ 996060 w 3860171"/>
              <a:gd name="connsiteY196" fmla="*/ 3509033 h 3855489"/>
              <a:gd name="connsiteX197" fmla="*/ 972651 w 3860171"/>
              <a:gd name="connsiteY197" fmla="*/ 3482113 h 3855489"/>
              <a:gd name="connsiteX198" fmla="*/ 945730 w 3860171"/>
              <a:gd name="connsiteY198" fmla="*/ 3458704 h 3855489"/>
              <a:gd name="connsiteX199" fmla="*/ 919980 w 3860171"/>
              <a:gd name="connsiteY199" fmla="*/ 3437635 h 3855489"/>
              <a:gd name="connsiteX200" fmla="*/ 890719 w 3860171"/>
              <a:gd name="connsiteY200" fmla="*/ 3421249 h 3855489"/>
              <a:gd name="connsiteX201" fmla="*/ 859116 w 3860171"/>
              <a:gd name="connsiteY201" fmla="*/ 3407203 h 3855489"/>
              <a:gd name="connsiteX202" fmla="*/ 825173 w 3860171"/>
              <a:gd name="connsiteY202" fmla="*/ 3395499 h 3855489"/>
              <a:gd name="connsiteX203" fmla="*/ 790059 w 3860171"/>
              <a:gd name="connsiteY203" fmla="*/ 3384965 h 3855489"/>
              <a:gd name="connsiteX204" fmla="*/ 754946 w 3860171"/>
              <a:gd name="connsiteY204" fmla="*/ 3375601 h 3855489"/>
              <a:gd name="connsiteX205" fmla="*/ 718662 w 3860171"/>
              <a:gd name="connsiteY205" fmla="*/ 3366237 h 3855489"/>
              <a:gd name="connsiteX206" fmla="*/ 684718 w 3860171"/>
              <a:gd name="connsiteY206" fmla="*/ 3355703 h 3855489"/>
              <a:gd name="connsiteX207" fmla="*/ 650775 w 3860171"/>
              <a:gd name="connsiteY207" fmla="*/ 3343999 h 3855489"/>
              <a:gd name="connsiteX208" fmla="*/ 619173 w 3860171"/>
              <a:gd name="connsiteY208" fmla="*/ 3329953 h 3855489"/>
              <a:gd name="connsiteX209" fmla="*/ 591082 w 3860171"/>
              <a:gd name="connsiteY209" fmla="*/ 3312396 h 3855489"/>
              <a:gd name="connsiteX210" fmla="*/ 565332 w 3860171"/>
              <a:gd name="connsiteY210" fmla="*/ 3291328 h 3855489"/>
              <a:gd name="connsiteX211" fmla="*/ 544263 w 3860171"/>
              <a:gd name="connsiteY211" fmla="*/ 3265578 h 3855489"/>
              <a:gd name="connsiteX212" fmla="*/ 526706 w 3860171"/>
              <a:gd name="connsiteY212" fmla="*/ 3237487 h 3855489"/>
              <a:gd name="connsiteX213" fmla="*/ 512661 w 3860171"/>
              <a:gd name="connsiteY213" fmla="*/ 3205885 h 3855489"/>
              <a:gd name="connsiteX214" fmla="*/ 500956 w 3860171"/>
              <a:gd name="connsiteY214" fmla="*/ 3171941 h 3855489"/>
              <a:gd name="connsiteX215" fmla="*/ 490422 w 3860171"/>
              <a:gd name="connsiteY215" fmla="*/ 3137998 h 3855489"/>
              <a:gd name="connsiteX216" fmla="*/ 481059 w 3860171"/>
              <a:gd name="connsiteY216" fmla="*/ 3101714 h 3855489"/>
              <a:gd name="connsiteX217" fmla="*/ 471695 w 3860171"/>
              <a:gd name="connsiteY217" fmla="*/ 3066600 h 3855489"/>
              <a:gd name="connsiteX218" fmla="*/ 461161 w 3860171"/>
              <a:gd name="connsiteY218" fmla="*/ 3031486 h 3855489"/>
              <a:gd name="connsiteX219" fmla="*/ 449456 w 3860171"/>
              <a:gd name="connsiteY219" fmla="*/ 2997543 h 3855489"/>
              <a:gd name="connsiteX220" fmla="*/ 435411 w 3860171"/>
              <a:gd name="connsiteY220" fmla="*/ 2965941 h 3855489"/>
              <a:gd name="connsiteX221" fmla="*/ 419024 w 3860171"/>
              <a:gd name="connsiteY221" fmla="*/ 2936679 h 3855489"/>
              <a:gd name="connsiteX222" fmla="*/ 397956 w 3860171"/>
              <a:gd name="connsiteY222" fmla="*/ 2910929 h 3855489"/>
              <a:gd name="connsiteX223" fmla="*/ 374547 w 3860171"/>
              <a:gd name="connsiteY223" fmla="*/ 2884009 h 3855489"/>
              <a:gd name="connsiteX224" fmla="*/ 347626 w 3860171"/>
              <a:gd name="connsiteY224" fmla="*/ 2860599 h 3855489"/>
              <a:gd name="connsiteX225" fmla="*/ 318365 w 3860171"/>
              <a:gd name="connsiteY225" fmla="*/ 2838361 h 3855489"/>
              <a:gd name="connsiteX226" fmla="*/ 289103 w 3860171"/>
              <a:gd name="connsiteY226" fmla="*/ 2816122 h 3855489"/>
              <a:gd name="connsiteX227" fmla="*/ 259842 w 3860171"/>
              <a:gd name="connsiteY227" fmla="*/ 2793883 h 3855489"/>
              <a:gd name="connsiteX228" fmla="*/ 231751 w 3860171"/>
              <a:gd name="connsiteY228" fmla="*/ 2771645 h 3855489"/>
              <a:gd name="connsiteX229" fmla="*/ 204830 w 3860171"/>
              <a:gd name="connsiteY229" fmla="*/ 2747065 h 3855489"/>
              <a:gd name="connsiteX230" fmla="*/ 181421 w 3860171"/>
              <a:gd name="connsiteY230" fmla="*/ 2722485 h 3855489"/>
              <a:gd name="connsiteX231" fmla="*/ 161523 w 3860171"/>
              <a:gd name="connsiteY231" fmla="*/ 2694394 h 3855489"/>
              <a:gd name="connsiteX232" fmla="*/ 146308 w 3860171"/>
              <a:gd name="connsiteY232" fmla="*/ 2665133 h 3855489"/>
              <a:gd name="connsiteX233" fmla="*/ 135773 w 3860171"/>
              <a:gd name="connsiteY233" fmla="*/ 2630019 h 3855489"/>
              <a:gd name="connsiteX234" fmla="*/ 131092 w 3860171"/>
              <a:gd name="connsiteY234" fmla="*/ 2593735 h 3855489"/>
              <a:gd name="connsiteX235" fmla="*/ 129921 w 3860171"/>
              <a:gd name="connsiteY235" fmla="*/ 2556280 h 3855489"/>
              <a:gd name="connsiteX236" fmla="*/ 133432 w 3860171"/>
              <a:gd name="connsiteY236" fmla="*/ 2516485 h 3855489"/>
              <a:gd name="connsiteX237" fmla="*/ 138114 w 3860171"/>
              <a:gd name="connsiteY237" fmla="*/ 2476689 h 3855489"/>
              <a:gd name="connsiteX238" fmla="*/ 143967 w 3860171"/>
              <a:gd name="connsiteY238" fmla="*/ 2436894 h 3855489"/>
              <a:gd name="connsiteX239" fmla="*/ 148648 w 3860171"/>
              <a:gd name="connsiteY239" fmla="*/ 2397098 h 3855489"/>
              <a:gd name="connsiteX240" fmla="*/ 150989 w 3860171"/>
              <a:gd name="connsiteY240" fmla="*/ 2357302 h 3855489"/>
              <a:gd name="connsiteX241" fmla="*/ 150989 w 3860171"/>
              <a:gd name="connsiteY241" fmla="*/ 2318677 h 3855489"/>
              <a:gd name="connsiteX242" fmla="*/ 146308 w 3860171"/>
              <a:gd name="connsiteY242" fmla="*/ 2282393 h 3855489"/>
              <a:gd name="connsiteX243" fmla="*/ 136944 w 3860171"/>
              <a:gd name="connsiteY243" fmla="*/ 2246109 h 3855489"/>
              <a:gd name="connsiteX244" fmla="*/ 122898 w 3860171"/>
              <a:gd name="connsiteY244" fmla="*/ 2212166 h 3855489"/>
              <a:gd name="connsiteX245" fmla="*/ 105341 w 3860171"/>
              <a:gd name="connsiteY245" fmla="*/ 2177052 h 3855489"/>
              <a:gd name="connsiteX246" fmla="*/ 85444 w 3860171"/>
              <a:gd name="connsiteY246" fmla="*/ 2141938 h 3855489"/>
              <a:gd name="connsiteX247" fmla="*/ 64375 w 3860171"/>
              <a:gd name="connsiteY247" fmla="*/ 2106824 h 3855489"/>
              <a:gd name="connsiteX248" fmla="*/ 44478 w 3860171"/>
              <a:gd name="connsiteY248" fmla="*/ 2072881 h 3855489"/>
              <a:gd name="connsiteX249" fmla="*/ 26921 w 3860171"/>
              <a:gd name="connsiteY249" fmla="*/ 2036597 h 3855489"/>
              <a:gd name="connsiteX250" fmla="*/ 12875 w 3860171"/>
              <a:gd name="connsiteY250" fmla="*/ 2001483 h 3855489"/>
              <a:gd name="connsiteX251" fmla="*/ 3512 w 3860171"/>
              <a:gd name="connsiteY251" fmla="*/ 1965199 h 3855489"/>
              <a:gd name="connsiteX252" fmla="*/ 0 w 3860171"/>
              <a:gd name="connsiteY252" fmla="*/ 1927744 h 3855489"/>
              <a:gd name="connsiteX253" fmla="*/ 3512 w 3860171"/>
              <a:gd name="connsiteY253" fmla="*/ 1890290 h 3855489"/>
              <a:gd name="connsiteX254" fmla="*/ 12875 w 3860171"/>
              <a:gd name="connsiteY254" fmla="*/ 1854005 h 3855489"/>
              <a:gd name="connsiteX255" fmla="*/ 26921 w 3860171"/>
              <a:gd name="connsiteY255" fmla="*/ 1818892 h 3855489"/>
              <a:gd name="connsiteX256" fmla="*/ 44478 w 3860171"/>
              <a:gd name="connsiteY256" fmla="*/ 1782608 h 3855489"/>
              <a:gd name="connsiteX257" fmla="*/ 64375 w 3860171"/>
              <a:gd name="connsiteY257" fmla="*/ 1748664 h 3855489"/>
              <a:gd name="connsiteX258" fmla="*/ 85444 w 3860171"/>
              <a:gd name="connsiteY258" fmla="*/ 1713550 h 3855489"/>
              <a:gd name="connsiteX259" fmla="*/ 105341 w 3860171"/>
              <a:gd name="connsiteY259" fmla="*/ 1678437 h 3855489"/>
              <a:gd name="connsiteX260" fmla="*/ 122898 w 3860171"/>
              <a:gd name="connsiteY260" fmla="*/ 1643323 h 3855489"/>
              <a:gd name="connsiteX261" fmla="*/ 136944 w 3860171"/>
              <a:gd name="connsiteY261" fmla="*/ 1609380 h 3855489"/>
              <a:gd name="connsiteX262" fmla="*/ 146308 w 3860171"/>
              <a:gd name="connsiteY262" fmla="*/ 1573096 h 3855489"/>
              <a:gd name="connsiteX263" fmla="*/ 150989 w 3860171"/>
              <a:gd name="connsiteY263" fmla="*/ 1536811 h 3855489"/>
              <a:gd name="connsiteX264" fmla="*/ 150989 w 3860171"/>
              <a:gd name="connsiteY264" fmla="*/ 1498186 h 3855489"/>
              <a:gd name="connsiteX265" fmla="*/ 148648 w 3860171"/>
              <a:gd name="connsiteY265" fmla="*/ 1458391 h 3855489"/>
              <a:gd name="connsiteX266" fmla="*/ 143967 w 3860171"/>
              <a:gd name="connsiteY266" fmla="*/ 1418595 h 3855489"/>
              <a:gd name="connsiteX267" fmla="*/ 138114 w 3860171"/>
              <a:gd name="connsiteY267" fmla="*/ 1378799 h 3855489"/>
              <a:gd name="connsiteX268" fmla="*/ 133432 w 3860171"/>
              <a:gd name="connsiteY268" fmla="*/ 1339004 h 3855489"/>
              <a:gd name="connsiteX269" fmla="*/ 129921 w 3860171"/>
              <a:gd name="connsiteY269" fmla="*/ 1299208 h 3855489"/>
              <a:gd name="connsiteX270" fmla="*/ 131092 w 3860171"/>
              <a:gd name="connsiteY270" fmla="*/ 1261754 h 3855489"/>
              <a:gd name="connsiteX271" fmla="*/ 135773 w 3860171"/>
              <a:gd name="connsiteY271" fmla="*/ 1225469 h 3855489"/>
              <a:gd name="connsiteX272" fmla="*/ 146308 w 3860171"/>
              <a:gd name="connsiteY272" fmla="*/ 1190356 h 3855489"/>
              <a:gd name="connsiteX273" fmla="*/ 161523 w 3860171"/>
              <a:gd name="connsiteY273" fmla="*/ 1161094 h 3855489"/>
              <a:gd name="connsiteX274" fmla="*/ 181421 w 3860171"/>
              <a:gd name="connsiteY274" fmla="*/ 1133003 h 3855489"/>
              <a:gd name="connsiteX275" fmla="*/ 204830 w 3860171"/>
              <a:gd name="connsiteY275" fmla="*/ 1108424 h 3855489"/>
              <a:gd name="connsiteX276" fmla="*/ 231751 w 3860171"/>
              <a:gd name="connsiteY276" fmla="*/ 1083844 h 3855489"/>
              <a:gd name="connsiteX277" fmla="*/ 259842 w 3860171"/>
              <a:gd name="connsiteY277" fmla="*/ 1061605 h 3855489"/>
              <a:gd name="connsiteX278" fmla="*/ 289103 w 3860171"/>
              <a:gd name="connsiteY278" fmla="*/ 1039367 h 3855489"/>
              <a:gd name="connsiteX279" fmla="*/ 318365 w 3860171"/>
              <a:gd name="connsiteY279" fmla="*/ 1017128 h 3855489"/>
              <a:gd name="connsiteX280" fmla="*/ 347626 w 3860171"/>
              <a:gd name="connsiteY280" fmla="*/ 994889 h 3855489"/>
              <a:gd name="connsiteX281" fmla="*/ 374547 w 3860171"/>
              <a:gd name="connsiteY281" fmla="*/ 971480 h 3855489"/>
              <a:gd name="connsiteX282" fmla="*/ 397956 w 3860171"/>
              <a:gd name="connsiteY282" fmla="*/ 944560 h 3855489"/>
              <a:gd name="connsiteX283" fmla="*/ 419024 w 3860171"/>
              <a:gd name="connsiteY283" fmla="*/ 918809 h 3855489"/>
              <a:gd name="connsiteX284" fmla="*/ 435411 w 3860171"/>
              <a:gd name="connsiteY284" fmla="*/ 889548 h 3855489"/>
              <a:gd name="connsiteX285" fmla="*/ 449456 w 3860171"/>
              <a:gd name="connsiteY285" fmla="*/ 857946 h 3855489"/>
              <a:gd name="connsiteX286" fmla="*/ 461161 w 3860171"/>
              <a:gd name="connsiteY286" fmla="*/ 824002 h 3855489"/>
              <a:gd name="connsiteX287" fmla="*/ 471695 w 3860171"/>
              <a:gd name="connsiteY287" fmla="*/ 788889 h 3855489"/>
              <a:gd name="connsiteX288" fmla="*/ 481059 w 3860171"/>
              <a:gd name="connsiteY288" fmla="*/ 753775 h 3855489"/>
              <a:gd name="connsiteX289" fmla="*/ 490422 w 3860171"/>
              <a:gd name="connsiteY289" fmla="*/ 717491 h 3855489"/>
              <a:gd name="connsiteX290" fmla="*/ 500956 w 3860171"/>
              <a:gd name="connsiteY290" fmla="*/ 683547 h 3855489"/>
              <a:gd name="connsiteX291" fmla="*/ 512661 w 3860171"/>
              <a:gd name="connsiteY291" fmla="*/ 649604 h 3855489"/>
              <a:gd name="connsiteX292" fmla="*/ 526706 w 3860171"/>
              <a:gd name="connsiteY292" fmla="*/ 618002 h 3855489"/>
              <a:gd name="connsiteX293" fmla="*/ 544263 w 3860171"/>
              <a:gd name="connsiteY293" fmla="*/ 589911 h 3855489"/>
              <a:gd name="connsiteX294" fmla="*/ 565332 w 3860171"/>
              <a:gd name="connsiteY294" fmla="*/ 564161 h 3855489"/>
              <a:gd name="connsiteX295" fmla="*/ 591082 w 3860171"/>
              <a:gd name="connsiteY295" fmla="*/ 543092 h 3855489"/>
              <a:gd name="connsiteX296" fmla="*/ 619173 w 3860171"/>
              <a:gd name="connsiteY296" fmla="*/ 525535 h 3855489"/>
              <a:gd name="connsiteX297" fmla="*/ 650775 w 3860171"/>
              <a:gd name="connsiteY297" fmla="*/ 511490 h 3855489"/>
              <a:gd name="connsiteX298" fmla="*/ 684718 w 3860171"/>
              <a:gd name="connsiteY298" fmla="*/ 499785 h 3855489"/>
              <a:gd name="connsiteX299" fmla="*/ 718662 w 3860171"/>
              <a:gd name="connsiteY299" fmla="*/ 489251 h 3855489"/>
              <a:gd name="connsiteX300" fmla="*/ 754946 w 3860171"/>
              <a:gd name="connsiteY300" fmla="*/ 479888 h 3855489"/>
              <a:gd name="connsiteX301" fmla="*/ 790059 w 3860171"/>
              <a:gd name="connsiteY301" fmla="*/ 470524 h 3855489"/>
              <a:gd name="connsiteX302" fmla="*/ 825173 w 3860171"/>
              <a:gd name="connsiteY302" fmla="*/ 459990 h 3855489"/>
              <a:gd name="connsiteX303" fmla="*/ 859116 w 3860171"/>
              <a:gd name="connsiteY303" fmla="*/ 448285 h 3855489"/>
              <a:gd name="connsiteX304" fmla="*/ 890719 w 3860171"/>
              <a:gd name="connsiteY304" fmla="*/ 434240 h 3855489"/>
              <a:gd name="connsiteX305" fmla="*/ 919980 w 3860171"/>
              <a:gd name="connsiteY305" fmla="*/ 417853 h 3855489"/>
              <a:gd name="connsiteX306" fmla="*/ 945730 w 3860171"/>
              <a:gd name="connsiteY306" fmla="*/ 396785 h 3855489"/>
              <a:gd name="connsiteX307" fmla="*/ 972651 w 3860171"/>
              <a:gd name="connsiteY307" fmla="*/ 373376 h 3855489"/>
              <a:gd name="connsiteX308" fmla="*/ 996060 w 3860171"/>
              <a:gd name="connsiteY308" fmla="*/ 346455 h 3855489"/>
              <a:gd name="connsiteX309" fmla="*/ 1018299 w 3860171"/>
              <a:gd name="connsiteY309" fmla="*/ 318364 h 3855489"/>
              <a:gd name="connsiteX310" fmla="*/ 1040537 w 3860171"/>
              <a:gd name="connsiteY310" fmla="*/ 289103 h 3855489"/>
              <a:gd name="connsiteX311" fmla="*/ 1062776 w 3860171"/>
              <a:gd name="connsiteY311" fmla="*/ 259841 h 3855489"/>
              <a:gd name="connsiteX312" fmla="*/ 1085015 w 3860171"/>
              <a:gd name="connsiteY312" fmla="*/ 231750 h 3855489"/>
              <a:gd name="connsiteX313" fmla="*/ 1109594 w 3860171"/>
              <a:gd name="connsiteY313" fmla="*/ 204830 h 3855489"/>
              <a:gd name="connsiteX314" fmla="*/ 1134174 w 3860171"/>
              <a:gd name="connsiteY314" fmla="*/ 181421 h 3855489"/>
              <a:gd name="connsiteX315" fmla="*/ 1162265 w 3860171"/>
              <a:gd name="connsiteY315" fmla="*/ 161523 h 3855489"/>
              <a:gd name="connsiteX316" fmla="*/ 1191526 w 3860171"/>
              <a:gd name="connsiteY316" fmla="*/ 146307 h 3855489"/>
              <a:gd name="connsiteX317" fmla="*/ 1226640 w 3860171"/>
              <a:gd name="connsiteY317" fmla="*/ 135773 h 3855489"/>
              <a:gd name="connsiteX318" fmla="*/ 1262924 w 3860171"/>
              <a:gd name="connsiteY318" fmla="*/ 131091 h 3855489"/>
              <a:gd name="connsiteX319" fmla="*/ 1300379 w 3860171"/>
              <a:gd name="connsiteY319" fmla="*/ 129921 h 3855489"/>
              <a:gd name="connsiteX320" fmla="*/ 1340175 w 3860171"/>
              <a:gd name="connsiteY320" fmla="*/ 133432 h 3855489"/>
              <a:gd name="connsiteX321" fmla="*/ 1379970 w 3860171"/>
              <a:gd name="connsiteY321" fmla="*/ 138114 h 3855489"/>
              <a:gd name="connsiteX322" fmla="*/ 1419766 w 3860171"/>
              <a:gd name="connsiteY322" fmla="*/ 143966 h 3855489"/>
              <a:gd name="connsiteX323" fmla="*/ 1459561 w 3860171"/>
              <a:gd name="connsiteY323" fmla="*/ 148648 h 3855489"/>
              <a:gd name="connsiteX324" fmla="*/ 1499357 w 3860171"/>
              <a:gd name="connsiteY324" fmla="*/ 150989 h 3855489"/>
              <a:gd name="connsiteX325" fmla="*/ 1537982 w 3860171"/>
              <a:gd name="connsiteY325" fmla="*/ 150989 h 3855489"/>
              <a:gd name="connsiteX326" fmla="*/ 1574266 w 3860171"/>
              <a:gd name="connsiteY326" fmla="*/ 146307 h 3855489"/>
              <a:gd name="connsiteX327" fmla="*/ 1610550 w 3860171"/>
              <a:gd name="connsiteY327" fmla="*/ 136943 h 3855489"/>
              <a:gd name="connsiteX328" fmla="*/ 1645664 w 3860171"/>
              <a:gd name="connsiteY328" fmla="*/ 122898 h 3855489"/>
              <a:gd name="connsiteX329" fmla="*/ 1680778 w 3860171"/>
              <a:gd name="connsiteY329" fmla="*/ 104171 h 3855489"/>
              <a:gd name="connsiteX330" fmla="*/ 1715892 w 3860171"/>
              <a:gd name="connsiteY330" fmla="*/ 85443 h 3855489"/>
              <a:gd name="connsiteX331" fmla="*/ 1751005 w 3860171"/>
              <a:gd name="connsiteY331" fmla="*/ 64375 h 3855489"/>
              <a:gd name="connsiteX332" fmla="*/ 1784949 w 3860171"/>
              <a:gd name="connsiteY332" fmla="*/ 44477 h 3855489"/>
              <a:gd name="connsiteX333" fmla="*/ 1821233 w 3860171"/>
              <a:gd name="connsiteY333" fmla="*/ 26920 h 3855489"/>
              <a:gd name="connsiteX334" fmla="*/ 1856347 w 3860171"/>
              <a:gd name="connsiteY334" fmla="*/ 12875 h 3855489"/>
              <a:gd name="connsiteX335" fmla="*/ 1892631 w 3860171"/>
              <a:gd name="connsiteY335" fmla="*/ 3511 h 385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
        <p:nvSpPr>
          <p:cNvPr id="34" name="Rectangle 33">
            <a:extLst>
              <a:ext uri="{FF2B5EF4-FFF2-40B4-BE49-F238E27FC236}">
                <a16:creationId xmlns:a16="http://schemas.microsoft.com/office/drawing/2014/main" id="{A649C214-D583-4DF7-88CA-1EE5EA0DD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430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69D1-028B-4B74-B7C8-C11FD014B3E3}"/>
              </a:ext>
            </a:extLst>
          </p:cNvPr>
          <p:cNvSpPr>
            <a:spLocks noGrp="1"/>
          </p:cNvSpPr>
          <p:nvPr>
            <p:ph type="title"/>
          </p:nvPr>
        </p:nvSpPr>
        <p:spPr/>
        <p:txBody>
          <a:bodyPr>
            <a:normAutofit/>
          </a:bodyPr>
          <a:lstStyle/>
          <a:p>
            <a:r>
              <a:rPr lang="en-US" altLang="ja-JP" sz="5000" dirty="0"/>
              <a:t>Data description</a:t>
            </a:r>
            <a:br>
              <a:rPr lang="en-US" altLang="ja-JP" sz="3600" dirty="0"/>
            </a:br>
            <a:endParaRPr kumimoji="1" lang="ja-JP" altLang="en-US" sz="3600" dirty="0"/>
          </a:p>
        </p:txBody>
      </p:sp>
      <p:sp>
        <p:nvSpPr>
          <p:cNvPr id="5" name="正方形/長方形 4">
            <a:extLst>
              <a:ext uri="{FF2B5EF4-FFF2-40B4-BE49-F238E27FC236}">
                <a16:creationId xmlns:a16="http://schemas.microsoft.com/office/drawing/2014/main" id="{DAB13D56-CF5D-41E0-B084-4C1091D6AE7D}"/>
              </a:ext>
            </a:extLst>
          </p:cNvPr>
          <p:cNvSpPr/>
          <p:nvPr/>
        </p:nvSpPr>
        <p:spPr>
          <a:xfrm>
            <a:off x="1251678" y="1575613"/>
            <a:ext cx="9311546" cy="47648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2400" dirty="0"/>
              <a:t>The data set includes </a:t>
            </a:r>
            <a:r>
              <a:rPr lang="en-US" altLang="ja-JP" dirty="0"/>
              <a:t>2,075,259 measurements for 47 months.</a:t>
            </a:r>
          </a:p>
          <a:p>
            <a:endParaRPr kumimoji="1" lang="en-US" altLang="ja-JP" sz="2400" dirty="0"/>
          </a:p>
          <a:p>
            <a:r>
              <a:rPr kumimoji="1" lang="en-US" altLang="ja-JP" sz="2400" dirty="0"/>
              <a:t>It includes:</a:t>
            </a:r>
          </a:p>
          <a:p>
            <a:pPr marL="342900" indent="-342900">
              <a:buFont typeface="Arial" panose="020B0604020202020204" pitchFamily="34" charset="0"/>
              <a:buChar char="•"/>
            </a:pPr>
            <a:r>
              <a:rPr kumimoji="1" lang="en-US" altLang="ja-JP" sz="2400" dirty="0"/>
              <a:t>Date and Time,</a:t>
            </a:r>
          </a:p>
          <a:p>
            <a:pPr marL="285750" indent="-285750">
              <a:buFont typeface="Arial" panose="020B0604020202020204" pitchFamily="34" charset="0"/>
              <a:buChar char="•"/>
            </a:pPr>
            <a:r>
              <a:rPr kumimoji="1" lang="en-US" altLang="ja-JP" sz="2400" dirty="0"/>
              <a:t>Global active power,  </a:t>
            </a:r>
          </a:p>
          <a:p>
            <a:pPr marL="285750" indent="-285750">
              <a:buFont typeface="Arial" panose="020B0604020202020204" pitchFamily="34" charset="0"/>
              <a:buChar char="•"/>
            </a:pPr>
            <a:r>
              <a:rPr kumimoji="1" lang="en-US" altLang="ja-JP" sz="2400" dirty="0"/>
              <a:t>Global reactive, power, </a:t>
            </a:r>
            <a:r>
              <a:rPr lang="en-US" altLang="ja-JP" sz="2400" dirty="0"/>
              <a:t> </a:t>
            </a:r>
          </a:p>
          <a:p>
            <a:pPr marL="285750" indent="-285750">
              <a:buFont typeface="Arial" panose="020B0604020202020204" pitchFamily="34" charset="0"/>
              <a:buChar char="•"/>
            </a:pPr>
            <a:r>
              <a:rPr lang="en-US" altLang="ja-JP" sz="2400" dirty="0"/>
              <a:t>Voltage, </a:t>
            </a:r>
          </a:p>
          <a:p>
            <a:pPr marL="285750" indent="-285750">
              <a:buFont typeface="Arial" panose="020B0604020202020204" pitchFamily="34" charset="0"/>
              <a:buChar char="•"/>
            </a:pPr>
            <a:r>
              <a:rPr kumimoji="1" lang="en-US" altLang="ja-JP" sz="2400" dirty="0"/>
              <a:t>Global intensity, </a:t>
            </a:r>
          </a:p>
          <a:p>
            <a:pPr marL="285750" indent="-285750">
              <a:buFont typeface="Arial" panose="020B0604020202020204" pitchFamily="34" charset="0"/>
              <a:buChar char="•"/>
            </a:pPr>
            <a:r>
              <a:rPr kumimoji="1" lang="en-US" altLang="ja-JP" sz="2400" dirty="0"/>
              <a:t>Submeter1(Kitchen), </a:t>
            </a:r>
          </a:p>
          <a:p>
            <a:pPr marL="285750" indent="-285750">
              <a:buFont typeface="Arial" panose="020B0604020202020204" pitchFamily="34" charset="0"/>
              <a:buChar char="•"/>
            </a:pPr>
            <a:r>
              <a:rPr kumimoji="1" lang="en-US" altLang="ja-JP" sz="2400" dirty="0"/>
              <a:t>submeter 2 (laundry), </a:t>
            </a:r>
          </a:p>
          <a:p>
            <a:pPr marL="285750" indent="-285750">
              <a:buFont typeface="Arial" panose="020B0604020202020204" pitchFamily="34" charset="0"/>
              <a:buChar char="•"/>
            </a:pPr>
            <a:r>
              <a:rPr kumimoji="1" lang="en-US" altLang="ja-JP" sz="2400" dirty="0"/>
              <a:t>submeter 3 (heater and air conditioner).</a:t>
            </a:r>
          </a:p>
        </p:txBody>
      </p:sp>
    </p:spTree>
    <p:extLst>
      <p:ext uri="{BB962C8B-B14F-4D97-AF65-F5344CB8AC3E}">
        <p14:creationId xmlns:p14="http://schemas.microsoft.com/office/powerpoint/2010/main" val="128761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4E6D4-63B5-43B3-9FE9-6A05AE958B3D}"/>
              </a:ext>
            </a:extLst>
          </p:cNvPr>
          <p:cNvSpPr>
            <a:spLocks noGrp="1"/>
          </p:cNvSpPr>
          <p:nvPr>
            <p:ph type="title"/>
          </p:nvPr>
        </p:nvSpPr>
        <p:spPr>
          <a:xfrm>
            <a:off x="942975" y="382385"/>
            <a:ext cx="11249025" cy="1492132"/>
          </a:xfrm>
        </p:spPr>
        <p:txBody>
          <a:bodyPr>
            <a:normAutofit/>
          </a:bodyPr>
          <a:lstStyle/>
          <a:p>
            <a:r>
              <a:rPr kumimoji="1" lang="en-US" altLang="ja-JP" sz="5000" dirty="0"/>
              <a:t>Energy consumption for each month</a:t>
            </a:r>
            <a:endParaRPr kumimoji="1" lang="ja-JP" altLang="en-US" sz="5000" dirty="0"/>
          </a:p>
        </p:txBody>
      </p:sp>
      <p:pic>
        <p:nvPicPr>
          <p:cNvPr id="6" name="図 5">
            <a:extLst>
              <a:ext uri="{FF2B5EF4-FFF2-40B4-BE49-F238E27FC236}">
                <a16:creationId xmlns:a16="http://schemas.microsoft.com/office/drawing/2014/main" id="{44508D58-556B-448D-9308-7C971F86A3D4}"/>
              </a:ext>
            </a:extLst>
          </p:cNvPr>
          <p:cNvPicPr>
            <a:picLocks noChangeAspect="1"/>
          </p:cNvPicPr>
          <p:nvPr/>
        </p:nvPicPr>
        <p:blipFill>
          <a:blip r:embed="rId2"/>
          <a:stretch>
            <a:fillRect/>
          </a:stretch>
        </p:blipFill>
        <p:spPr>
          <a:xfrm>
            <a:off x="2031047" y="1831607"/>
            <a:ext cx="9072880" cy="4502378"/>
          </a:xfrm>
          <a:prstGeom prst="rect">
            <a:avLst/>
          </a:prstGeom>
        </p:spPr>
      </p:pic>
      <p:sp>
        <p:nvSpPr>
          <p:cNvPr id="3" name="正方形/長方形 2">
            <a:extLst>
              <a:ext uri="{FF2B5EF4-FFF2-40B4-BE49-F238E27FC236}">
                <a16:creationId xmlns:a16="http://schemas.microsoft.com/office/drawing/2014/main" id="{ABA34E47-DFF9-4AF8-8871-8585143F8B3F}"/>
              </a:ext>
            </a:extLst>
          </p:cNvPr>
          <p:cNvSpPr/>
          <p:nvPr/>
        </p:nvSpPr>
        <p:spPr>
          <a:xfrm>
            <a:off x="2377440" y="2225040"/>
            <a:ext cx="233680" cy="17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D65E4024-219F-44F6-889D-0AB7F33AD206}"/>
              </a:ext>
            </a:extLst>
          </p:cNvPr>
          <p:cNvSpPr/>
          <p:nvPr/>
        </p:nvSpPr>
        <p:spPr>
          <a:xfrm>
            <a:off x="2377440" y="3429000"/>
            <a:ext cx="233680" cy="17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B508498-3645-4209-9F0E-CB0A598BFF18}"/>
              </a:ext>
            </a:extLst>
          </p:cNvPr>
          <p:cNvSpPr/>
          <p:nvPr/>
        </p:nvSpPr>
        <p:spPr>
          <a:xfrm>
            <a:off x="2367280" y="3323739"/>
            <a:ext cx="233680" cy="17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24CDCC48-B20E-45C0-B07C-1CF91212F27F}"/>
              </a:ext>
            </a:extLst>
          </p:cNvPr>
          <p:cNvSpPr/>
          <p:nvPr/>
        </p:nvSpPr>
        <p:spPr>
          <a:xfrm>
            <a:off x="2336800" y="4582160"/>
            <a:ext cx="233680" cy="17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3836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A4A98-3B55-4FED-9C94-907459919921}"/>
              </a:ext>
            </a:extLst>
          </p:cNvPr>
          <p:cNvSpPr>
            <a:spLocks noGrp="1"/>
          </p:cNvSpPr>
          <p:nvPr>
            <p:ph type="title"/>
          </p:nvPr>
        </p:nvSpPr>
        <p:spPr>
          <a:xfrm>
            <a:off x="973455" y="342265"/>
            <a:ext cx="11868150" cy="1325563"/>
          </a:xfrm>
        </p:spPr>
        <p:txBody>
          <a:bodyPr>
            <a:noAutofit/>
          </a:bodyPr>
          <a:lstStyle/>
          <a:p>
            <a:r>
              <a:rPr kumimoji="1" lang="en-US" altLang="ja-JP" sz="5000" dirty="0">
                <a:solidFill>
                  <a:schemeClr val="tx1"/>
                </a:solidFill>
              </a:rPr>
              <a:t>Energy consumption patterns for </a:t>
            </a:r>
            <a:br>
              <a:rPr kumimoji="1" lang="en-US" altLang="ja-JP" sz="5000" dirty="0">
                <a:solidFill>
                  <a:schemeClr val="tx1"/>
                </a:solidFill>
              </a:rPr>
            </a:br>
            <a:r>
              <a:rPr kumimoji="1" lang="en-US" altLang="ja-JP" sz="5000" dirty="0">
                <a:solidFill>
                  <a:schemeClr val="tx1"/>
                </a:solidFill>
              </a:rPr>
              <a:t>each hour</a:t>
            </a:r>
            <a:endParaRPr kumimoji="1" lang="ja-JP" altLang="en-US" sz="5000" dirty="0">
              <a:solidFill>
                <a:schemeClr val="tx1"/>
              </a:solidFill>
            </a:endParaRPr>
          </a:p>
        </p:txBody>
      </p:sp>
      <p:sp>
        <p:nvSpPr>
          <p:cNvPr id="5" name="コンテンツ プレースホルダー 4">
            <a:extLst>
              <a:ext uri="{FF2B5EF4-FFF2-40B4-BE49-F238E27FC236}">
                <a16:creationId xmlns:a16="http://schemas.microsoft.com/office/drawing/2014/main" id="{B19EDDF0-C411-4D8B-8C6D-FCDCFEEEFEC5}"/>
              </a:ext>
            </a:extLst>
          </p:cNvPr>
          <p:cNvSpPr>
            <a:spLocks noGrp="1"/>
          </p:cNvSpPr>
          <p:nvPr>
            <p:ph idx="1"/>
          </p:nvPr>
        </p:nvSpPr>
        <p:spPr/>
        <p:txBody>
          <a:bodyPr/>
          <a:lstStyle/>
          <a:p>
            <a:pPr marL="0" indent="0">
              <a:buNone/>
            </a:pPr>
            <a:endParaRPr lang="ja-JP" altLang="en-US" dirty="0"/>
          </a:p>
        </p:txBody>
      </p:sp>
      <p:pic>
        <p:nvPicPr>
          <p:cNvPr id="6" name="図 5">
            <a:extLst>
              <a:ext uri="{FF2B5EF4-FFF2-40B4-BE49-F238E27FC236}">
                <a16:creationId xmlns:a16="http://schemas.microsoft.com/office/drawing/2014/main" id="{537D5E35-4899-48E8-B6EC-EF47AAA64FEA}"/>
              </a:ext>
            </a:extLst>
          </p:cNvPr>
          <p:cNvPicPr>
            <a:picLocks noChangeAspect="1"/>
          </p:cNvPicPr>
          <p:nvPr/>
        </p:nvPicPr>
        <p:blipFill>
          <a:blip r:embed="rId2"/>
          <a:stretch>
            <a:fillRect/>
          </a:stretch>
        </p:blipFill>
        <p:spPr>
          <a:xfrm>
            <a:off x="1544893" y="1998708"/>
            <a:ext cx="9102213" cy="4517027"/>
          </a:xfrm>
          <a:prstGeom prst="rect">
            <a:avLst/>
          </a:prstGeom>
        </p:spPr>
      </p:pic>
      <p:sp>
        <p:nvSpPr>
          <p:cNvPr id="7" name="正方形/長方形 6">
            <a:extLst>
              <a:ext uri="{FF2B5EF4-FFF2-40B4-BE49-F238E27FC236}">
                <a16:creationId xmlns:a16="http://schemas.microsoft.com/office/drawing/2014/main" id="{DBCEF61A-0E46-4F8E-A81B-DE1B101343FA}"/>
              </a:ext>
            </a:extLst>
          </p:cNvPr>
          <p:cNvSpPr/>
          <p:nvPr/>
        </p:nvSpPr>
        <p:spPr>
          <a:xfrm>
            <a:off x="1838960" y="250952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CE17D7D-2F0D-419D-A215-A35DA0F681BC}"/>
              </a:ext>
            </a:extLst>
          </p:cNvPr>
          <p:cNvSpPr/>
          <p:nvPr/>
        </p:nvSpPr>
        <p:spPr>
          <a:xfrm>
            <a:off x="1788160" y="2504441"/>
            <a:ext cx="233680" cy="17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5BA9EE07-E4BB-4ED8-B0E1-A1BDD62953FC}"/>
              </a:ext>
            </a:extLst>
          </p:cNvPr>
          <p:cNvSpPr/>
          <p:nvPr/>
        </p:nvSpPr>
        <p:spPr>
          <a:xfrm>
            <a:off x="1849120" y="328168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B7572C34-00D8-4C11-916F-55424DAA32A8}"/>
              </a:ext>
            </a:extLst>
          </p:cNvPr>
          <p:cNvSpPr/>
          <p:nvPr/>
        </p:nvSpPr>
        <p:spPr>
          <a:xfrm>
            <a:off x="1889760" y="400304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A008B241-071A-4037-AF9F-F3122E7D1A43}"/>
              </a:ext>
            </a:extLst>
          </p:cNvPr>
          <p:cNvSpPr/>
          <p:nvPr/>
        </p:nvSpPr>
        <p:spPr>
          <a:xfrm>
            <a:off x="1849120" y="472440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0EE2443F-0A52-4D85-8E69-BB9DDE914172}"/>
              </a:ext>
            </a:extLst>
          </p:cNvPr>
          <p:cNvSpPr/>
          <p:nvPr/>
        </p:nvSpPr>
        <p:spPr>
          <a:xfrm>
            <a:off x="1778000" y="545592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03E8F067-EC4D-44E4-8C3B-87C6124DB361}"/>
              </a:ext>
            </a:extLst>
          </p:cNvPr>
          <p:cNvSpPr/>
          <p:nvPr/>
        </p:nvSpPr>
        <p:spPr>
          <a:xfrm>
            <a:off x="1808480" y="551688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1F24137-7C6C-45EC-8BB6-2EBD86937BE8}"/>
              </a:ext>
            </a:extLst>
          </p:cNvPr>
          <p:cNvSpPr/>
          <p:nvPr/>
        </p:nvSpPr>
        <p:spPr>
          <a:xfrm>
            <a:off x="1788160" y="5425440"/>
            <a:ext cx="426720" cy="1422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0811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B1901-AC4B-4860-BEDA-4DAC730846CE}"/>
              </a:ext>
            </a:extLst>
          </p:cNvPr>
          <p:cNvSpPr>
            <a:spLocks noGrp="1"/>
          </p:cNvSpPr>
          <p:nvPr>
            <p:ph type="title"/>
          </p:nvPr>
        </p:nvSpPr>
        <p:spPr>
          <a:xfrm>
            <a:off x="1251678" y="0"/>
            <a:ext cx="10178322" cy="1492132"/>
          </a:xfrm>
        </p:spPr>
        <p:txBody>
          <a:bodyPr anchor="ctr">
            <a:normAutofit/>
          </a:bodyPr>
          <a:lstStyle/>
          <a:p>
            <a:r>
              <a:rPr kumimoji="1" lang="en-US" altLang="ja-JP" sz="5000" dirty="0"/>
              <a:t>Recommendation and Outlook</a:t>
            </a:r>
            <a:endParaRPr kumimoji="1" lang="ja-JP" altLang="en-US" sz="5000" dirty="0"/>
          </a:p>
        </p:txBody>
      </p:sp>
      <p:graphicFrame>
        <p:nvGraphicFramePr>
          <p:cNvPr id="7" name="コンテンツ プレースホルダー 2">
            <a:extLst>
              <a:ext uri="{FF2B5EF4-FFF2-40B4-BE49-F238E27FC236}">
                <a16:creationId xmlns:a16="http://schemas.microsoft.com/office/drawing/2014/main" id="{0256350E-57B7-43CA-AB8D-3865236CFCB4}"/>
              </a:ext>
            </a:extLst>
          </p:cNvPr>
          <p:cNvGraphicFramePr/>
          <p:nvPr>
            <p:extLst>
              <p:ext uri="{D42A27DB-BD31-4B8C-83A1-F6EECF244321}">
                <p14:modId xmlns:p14="http://schemas.microsoft.com/office/powerpoint/2010/main" val="3385258604"/>
              </p:ext>
            </p:extLst>
          </p:nvPr>
        </p:nvGraphicFramePr>
        <p:xfrm>
          <a:off x="1250950" y="1492133"/>
          <a:ext cx="10179050" cy="5127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71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97F9A-6F42-4C07-A73A-045D1E18BB19}"/>
              </a:ext>
            </a:extLst>
          </p:cNvPr>
          <p:cNvSpPr>
            <a:spLocks noGrp="1"/>
          </p:cNvSpPr>
          <p:nvPr>
            <p:ph type="title"/>
          </p:nvPr>
        </p:nvSpPr>
        <p:spPr>
          <a:xfrm>
            <a:off x="924560" y="382385"/>
            <a:ext cx="10911840" cy="1492132"/>
          </a:xfrm>
        </p:spPr>
        <p:txBody>
          <a:bodyPr>
            <a:noAutofit/>
          </a:bodyPr>
          <a:lstStyle/>
          <a:p>
            <a:r>
              <a:rPr lang="en-US" altLang="ja-JP" sz="4000" dirty="0"/>
              <a:t>Making a system with which tenants can access to the energy consumption data </a:t>
            </a:r>
            <a:endParaRPr kumimoji="1" lang="ja-JP" altLang="en-US" sz="4000" dirty="0"/>
          </a:p>
        </p:txBody>
      </p:sp>
      <p:sp>
        <p:nvSpPr>
          <p:cNvPr id="3" name="コンテンツ プレースホルダー 2">
            <a:extLst>
              <a:ext uri="{FF2B5EF4-FFF2-40B4-BE49-F238E27FC236}">
                <a16:creationId xmlns:a16="http://schemas.microsoft.com/office/drawing/2014/main" id="{AD1C1CA6-D2EF-475E-90C4-87156FE7784E}"/>
              </a:ext>
            </a:extLst>
          </p:cNvPr>
          <p:cNvSpPr>
            <a:spLocks noGrp="1"/>
          </p:cNvSpPr>
          <p:nvPr>
            <p:ph idx="1"/>
          </p:nvPr>
        </p:nvSpPr>
        <p:spPr>
          <a:xfrm>
            <a:off x="1251678" y="2286001"/>
            <a:ext cx="3442242" cy="3593591"/>
          </a:xfrm>
        </p:spPr>
        <p:txBody>
          <a:bodyPr>
            <a:normAutofit/>
          </a:bodyPr>
          <a:lstStyle/>
          <a:p>
            <a:pPr lvl="0"/>
            <a:r>
              <a:rPr kumimoji="1" lang="en-US" altLang="ja-JP" dirty="0"/>
              <a:t>Making a Dashboard </a:t>
            </a:r>
            <a:r>
              <a:rPr lang="en-US" altLang="ja-JP" dirty="0"/>
              <a:t>with  which tenants can check the energy consumption </a:t>
            </a:r>
            <a:endParaRPr lang="ja-JP" altLang="en-US" dirty="0"/>
          </a:p>
          <a:p>
            <a:r>
              <a:rPr kumimoji="1" lang="en-US" altLang="ja-JP" dirty="0"/>
              <a:t>Hiring Web developer, designer</a:t>
            </a:r>
            <a:r>
              <a:rPr lang="en-US" altLang="ja-JP" dirty="0"/>
              <a:t>, UI designer are needed</a:t>
            </a:r>
            <a:endParaRPr kumimoji="1" lang="en-US" altLang="ja-JP" dirty="0"/>
          </a:p>
          <a:p>
            <a:r>
              <a:rPr lang="en-US" altLang="ja-JP" dirty="0"/>
              <a:t>Sending </a:t>
            </a:r>
            <a:r>
              <a:rPr kumimoji="1" lang="en-US" altLang="ja-JP" dirty="0"/>
              <a:t>a notification if the energy consumption is higher than usual</a:t>
            </a:r>
          </a:p>
          <a:p>
            <a:endParaRPr kumimoji="1"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CB8443C1-BDC1-4B1B-A31D-84B82870FE0E}"/>
              </a:ext>
            </a:extLst>
          </p:cNvPr>
          <p:cNvSpPr txBox="1"/>
          <p:nvPr/>
        </p:nvSpPr>
        <p:spPr>
          <a:xfrm>
            <a:off x="924560" y="6475615"/>
            <a:ext cx="8808720" cy="369332"/>
          </a:xfrm>
          <a:prstGeom prst="rect">
            <a:avLst/>
          </a:prstGeom>
          <a:noFill/>
        </p:spPr>
        <p:txBody>
          <a:bodyPr wrap="square" rtlCol="0">
            <a:spAutoFit/>
          </a:bodyPr>
          <a:lstStyle/>
          <a:p>
            <a:r>
              <a:rPr lang="en-US" altLang="ja-JP" dirty="0">
                <a:hlinkClick r:id="rId2"/>
              </a:rPr>
              <a:t>Picture is taken from https://www.datapine.com/dashboard-examples-and-templates/energy</a:t>
            </a:r>
            <a:endParaRPr kumimoji="1" lang="ja-JP" altLang="en-US" dirty="0"/>
          </a:p>
        </p:txBody>
      </p:sp>
      <p:sp>
        <p:nvSpPr>
          <p:cNvPr id="5" name="テキスト ボックス 4">
            <a:extLst>
              <a:ext uri="{FF2B5EF4-FFF2-40B4-BE49-F238E27FC236}">
                <a16:creationId xmlns:a16="http://schemas.microsoft.com/office/drawing/2014/main" id="{3FCFEB22-730C-4CE2-BC77-85696EF1B9F0}"/>
              </a:ext>
            </a:extLst>
          </p:cNvPr>
          <p:cNvSpPr txBox="1"/>
          <p:nvPr/>
        </p:nvSpPr>
        <p:spPr>
          <a:xfrm>
            <a:off x="6532880" y="4612640"/>
            <a:ext cx="184731" cy="369332"/>
          </a:xfrm>
          <a:prstGeom prst="rect">
            <a:avLst/>
          </a:prstGeom>
          <a:noFill/>
        </p:spPr>
        <p:txBody>
          <a:bodyPr wrap="none" rtlCol="0">
            <a:spAutoFit/>
          </a:bodyPr>
          <a:lstStyle/>
          <a:p>
            <a:endParaRPr kumimoji="1" lang="ja-JP" altLang="en-US" dirty="0"/>
          </a:p>
        </p:txBody>
      </p:sp>
      <p:pic>
        <p:nvPicPr>
          <p:cNvPr id="6" name="図 5">
            <a:extLst>
              <a:ext uri="{FF2B5EF4-FFF2-40B4-BE49-F238E27FC236}">
                <a16:creationId xmlns:a16="http://schemas.microsoft.com/office/drawing/2014/main" id="{84A32248-52CC-4A66-B603-C9CAECFF75F5}"/>
              </a:ext>
            </a:extLst>
          </p:cNvPr>
          <p:cNvPicPr>
            <a:picLocks noChangeAspect="1"/>
          </p:cNvPicPr>
          <p:nvPr/>
        </p:nvPicPr>
        <p:blipFill>
          <a:blip r:embed="rId3"/>
          <a:stretch>
            <a:fillRect/>
          </a:stretch>
        </p:blipFill>
        <p:spPr>
          <a:xfrm>
            <a:off x="4947920" y="2286000"/>
            <a:ext cx="6817360" cy="3593591"/>
          </a:xfrm>
          <a:prstGeom prst="rect">
            <a:avLst/>
          </a:prstGeom>
        </p:spPr>
      </p:pic>
    </p:spTree>
    <p:extLst>
      <p:ext uri="{BB962C8B-B14F-4D97-AF65-F5344CB8AC3E}">
        <p14:creationId xmlns:p14="http://schemas.microsoft.com/office/powerpoint/2010/main" val="254247454"/>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422</Words>
  <Application>Microsoft Office PowerPoint</Application>
  <PresentationFormat>ワイド画面</PresentationFormat>
  <Paragraphs>56</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Gill Sans MT</vt:lpstr>
      <vt:lpstr>Impact</vt:lpstr>
      <vt:lpstr>バッジ</vt:lpstr>
      <vt:lpstr>Products recommendation for Energy consumption</vt:lpstr>
      <vt:lpstr>Agenda</vt:lpstr>
      <vt:lpstr>New project   </vt:lpstr>
      <vt:lpstr>Use case</vt:lpstr>
      <vt:lpstr>Data description </vt:lpstr>
      <vt:lpstr>Energy consumption for each month</vt:lpstr>
      <vt:lpstr>Energy consumption patterns for  each hour</vt:lpstr>
      <vt:lpstr>Recommendation and Outlook</vt:lpstr>
      <vt:lpstr>Making a system with which tenants can access to the energy consumption data </vt:lpstr>
      <vt:lpstr>Making security system</vt:lpstr>
      <vt:lpstr>Making different sub-metering system depends on their strategy</vt:lpstr>
      <vt:lpstr>Thank you</vt:lpstr>
      <vt:lpstr>What is submetering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Products recommendation for Energy consumption</dc:title>
  <dc:creator>Mizuki Kakei</dc:creator>
  <cp:lastModifiedBy>Mizuki Kakei</cp:lastModifiedBy>
  <cp:revision>3</cp:revision>
  <dcterms:created xsi:type="dcterms:W3CDTF">2019-06-12T20:57:33Z</dcterms:created>
  <dcterms:modified xsi:type="dcterms:W3CDTF">2019-06-13T13:34:32Z</dcterms:modified>
</cp:coreProperties>
</file>