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1" r:id="rId3"/>
    <p:sldId id="259" r:id="rId4"/>
    <p:sldId id="280" r:id="rId5"/>
    <p:sldId id="261" r:id="rId6"/>
    <p:sldId id="267" r:id="rId7"/>
    <p:sldId id="271" r:id="rId8"/>
    <p:sldId id="269" r:id="rId9"/>
    <p:sldId id="277" r:id="rId10"/>
    <p:sldId id="276" r:id="rId11"/>
    <p:sldId id="278" r:id="rId12"/>
    <p:sldId id="279" r:id="rId13"/>
    <p:sldId id="262" r:id="rId14"/>
    <p:sldId id="26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zuki Kakei" initials="MK" lastIdx="1" clrIdx="0">
    <p:extLst>
      <p:ext uri="{19B8F6BF-5375-455C-9EA6-DF929625EA0E}">
        <p15:presenceInfo xmlns:p15="http://schemas.microsoft.com/office/powerpoint/2012/main" userId="16ad319d63225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85F4-531A-4947-AF06-F983F69E9CBB}" v="10" dt="2019-07-21T20:25:27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uki Kakei" userId="16ad319d63225bb8" providerId="LiveId" clId="{0B4D85F4-531A-4947-AF06-F983F69E9CBB}"/>
    <pc:docChg chg="custSel mod addSld delSld modSld">
      <pc:chgData name="Mizuki Kakei" userId="16ad319d63225bb8" providerId="LiveId" clId="{0B4D85F4-531A-4947-AF06-F983F69E9CBB}" dt="2019-08-11T13:40:37.720" v="631" actId="2696"/>
      <pc:docMkLst>
        <pc:docMk/>
      </pc:docMkLst>
      <pc:sldChg chg="modSp">
        <pc:chgData name="Mizuki Kakei" userId="16ad319d63225bb8" providerId="LiveId" clId="{0B4D85F4-531A-4947-AF06-F983F69E9CBB}" dt="2019-07-19T08:32:05.974" v="593" actId="20577"/>
        <pc:sldMkLst>
          <pc:docMk/>
          <pc:sldMk cId="1982577656" sldId="259"/>
        </pc:sldMkLst>
        <pc:spChg chg="mod">
          <ac:chgData name="Mizuki Kakei" userId="16ad319d63225bb8" providerId="LiveId" clId="{0B4D85F4-531A-4947-AF06-F983F69E9CBB}" dt="2019-07-15T12:26:45.222" v="60" actId="1076"/>
          <ac:spMkLst>
            <pc:docMk/>
            <pc:sldMk cId="1982577656" sldId="259"/>
            <ac:spMk id="2" creationId="{2090D9EC-578E-467C-B313-50001468076C}"/>
          </ac:spMkLst>
        </pc:spChg>
        <pc:spChg chg="mod">
          <ac:chgData name="Mizuki Kakei" userId="16ad319d63225bb8" providerId="LiveId" clId="{0B4D85F4-531A-4947-AF06-F983F69E9CBB}" dt="2019-07-19T08:32:05.974" v="593" actId="20577"/>
          <ac:spMkLst>
            <pc:docMk/>
            <pc:sldMk cId="1982577656" sldId="259"/>
            <ac:spMk id="3" creationId="{F908DDE0-8E4B-44D2-A887-C91FEAB28A7A}"/>
          </ac:spMkLst>
        </pc:spChg>
      </pc:sldChg>
      <pc:sldChg chg="add del">
        <pc:chgData name="Mizuki Kakei" userId="16ad319d63225bb8" providerId="LiveId" clId="{0B4D85F4-531A-4947-AF06-F983F69E9CBB}" dt="2019-08-11T13:40:26.034" v="627" actId="2696"/>
        <pc:sldMkLst>
          <pc:docMk/>
          <pc:sldMk cId="772483554" sldId="282"/>
        </pc:sldMkLst>
      </pc:sldChg>
      <pc:sldChg chg="add del">
        <pc:chgData name="Mizuki Kakei" userId="16ad319d63225bb8" providerId="LiveId" clId="{0B4D85F4-531A-4947-AF06-F983F69E9CBB}" dt="2019-08-11T13:40:28.666" v="628" actId="2696"/>
        <pc:sldMkLst>
          <pc:docMk/>
          <pc:sldMk cId="709967230" sldId="283"/>
        </pc:sldMkLst>
      </pc:sldChg>
      <pc:sldChg chg="modSp add del">
        <pc:chgData name="Mizuki Kakei" userId="16ad319d63225bb8" providerId="LiveId" clId="{0B4D85F4-531A-4947-AF06-F983F69E9CBB}" dt="2019-08-11T13:40:31.181" v="629" actId="2696"/>
        <pc:sldMkLst>
          <pc:docMk/>
          <pc:sldMk cId="3236132906" sldId="284"/>
        </pc:sldMkLst>
        <pc:spChg chg="mod">
          <ac:chgData name="Mizuki Kakei" userId="16ad319d63225bb8" providerId="LiveId" clId="{0B4D85F4-531A-4947-AF06-F983F69E9CBB}" dt="2019-07-21T19:53:45.914" v="611"/>
          <ac:spMkLst>
            <pc:docMk/>
            <pc:sldMk cId="3236132906" sldId="284"/>
            <ac:spMk id="2" creationId="{6E8138B3-CED3-41DE-817D-A122F7BCA0FF}"/>
          </ac:spMkLst>
        </pc:spChg>
      </pc:sldChg>
      <pc:sldChg chg="addSp delSp modSp add del mod setBg">
        <pc:chgData name="Mizuki Kakei" userId="16ad319d63225bb8" providerId="LiveId" clId="{0B4D85F4-531A-4947-AF06-F983F69E9CBB}" dt="2019-08-11T13:40:34.665" v="630" actId="2696"/>
        <pc:sldMkLst>
          <pc:docMk/>
          <pc:sldMk cId="1540942904" sldId="285"/>
        </pc:sldMkLst>
        <pc:spChg chg="del">
          <ac:chgData name="Mizuki Kakei" userId="16ad319d63225bb8" providerId="LiveId" clId="{0B4D85F4-531A-4947-AF06-F983F69E9CBB}" dt="2019-07-21T19:53:00.556" v="600" actId="26606"/>
          <ac:spMkLst>
            <pc:docMk/>
            <pc:sldMk cId="1540942904" sldId="285"/>
            <ac:spMk id="2" creationId="{14B26E4F-E795-4DE0-B89B-CD15959D8E67}"/>
          </ac:spMkLst>
        </pc:spChg>
        <pc:spChg chg="del">
          <ac:chgData name="Mizuki Kakei" userId="16ad319d63225bb8" providerId="LiveId" clId="{0B4D85F4-531A-4947-AF06-F983F69E9CBB}" dt="2019-07-21T19:52:57.142" v="599"/>
          <ac:spMkLst>
            <pc:docMk/>
            <pc:sldMk cId="1540942904" sldId="285"/>
            <ac:spMk id="3" creationId="{BFBF3B56-2A0F-4EF4-A863-4BDD3A7B169F}"/>
          </ac:spMkLst>
        </pc:spChg>
        <pc:spChg chg="add mod">
          <ac:chgData name="Mizuki Kakei" userId="16ad319d63225bb8" providerId="LiveId" clId="{0B4D85F4-531A-4947-AF06-F983F69E9CBB}" dt="2019-07-21T20:25:25.425" v="618" actId="478"/>
          <ac:spMkLst>
            <pc:docMk/>
            <pc:sldMk cId="1540942904" sldId="285"/>
            <ac:spMk id="6" creationId="{D70517D6-D627-4C7E-A745-E7A604BE9FB2}"/>
          </ac:spMkLst>
        </pc:spChg>
        <pc:picChg chg="add del mod modCrop">
          <ac:chgData name="Mizuki Kakei" userId="16ad319d63225bb8" providerId="LiveId" clId="{0B4D85F4-531A-4947-AF06-F983F69E9CBB}" dt="2019-07-21T20:25:25.425" v="618" actId="478"/>
          <ac:picMkLst>
            <pc:docMk/>
            <pc:sldMk cId="1540942904" sldId="285"/>
            <ac:picMk id="4" creationId="{862E900E-6AEA-47AF-94B5-231FAB3F3361}"/>
          </ac:picMkLst>
        </pc:picChg>
        <pc:picChg chg="add mod modCrop">
          <ac:chgData name="Mizuki Kakei" userId="16ad319d63225bb8" providerId="LiveId" clId="{0B4D85F4-531A-4947-AF06-F983F69E9CBB}" dt="2019-07-22T09:27:59.638" v="625" actId="1076"/>
          <ac:picMkLst>
            <pc:docMk/>
            <pc:sldMk cId="1540942904" sldId="285"/>
            <ac:picMk id="7" creationId="{E87A926F-B519-414E-8564-C7F1905D24E1}"/>
          </ac:picMkLst>
        </pc:picChg>
      </pc:sldChg>
      <pc:sldChg chg="addSp delSp modSp add del mod setBg">
        <pc:chgData name="Mizuki Kakei" userId="16ad319d63225bb8" providerId="LiveId" clId="{0B4D85F4-531A-4947-AF06-F983F69E9CBB}" dt="2019-08-11T13:40:37.720" v="631" actId="2696"/>
        <pc:sldMkLst>
          <pc:docMk/>
          <pc:sldMk cId="3600540026" sldId="286"/>
        </pc:sldMkLst>
        <pc:spChg chg="del">
          <ac:chgData name="Mizuki Kakei" userId="16ad319d63225bb8" providerId="LiveId" clId="{0B4D85F4-531A-4947-AF06-F983F69E9CBB}" dt="2019-07-21T19:54:57.447" v="614" actId="26606"/>
          <ac:spMkLst>
            <pc:docMk/>
            <pc:sldMk cId="3600540026" sldId="286"/>
            <ac:spMk id="2" creationId="{158EEB79-D9DC-4FC0-88C8-4A70AA2CC550}"/>
          </ac:spMkLst>
        </pc:spChg>
        <pc:spChg chg="del">
          <ac:chgData name="Mizuki Kakei" userId="16ad319d63225bb8" providerId="LiveId" clId="{0B4D85F4-531A-4947-AF06-F983F69E9CBB}" dt="2019-07-21T19:54:54.356" v="612"/>
          <ac:spMkLst>
            <pc:docMk/>
            <pc:sldMk cId="3600540026" sldId="286"/>
            <ac:spMk id="3" creationId="{6D89C7A4-331D-4801-A0B6-7FA549D600DD}"/>
          </ac:spMkLst>
        </pc:spChg>
        <pc:picChg chg="add mod modCrop">
          <ac:chgData name="Mizuki Kakei" userId="16ad319d63225bb8" providerId="LiveId" clId="{0B4D85F4-531A-4947-AF06-F983F69E9CBB}" dt="2019-07-22T09:39:47.294" v="626" actId="732"/>
          <ac:picMkLst>
            <pc:docMk/>
            <pc:sldMk cId="3600540026" sldId="286"/>
            <ac:picMk id="4" creationId="{37C6B3F0-3174-49A6-8518-758A7532B67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C5EFF-1DC4-482B-BD5C-E4D4EA27C4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7E94AA-68F6-4BF7-B789-C009660018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Objects</a:t>
          </a:r>
          <a:endParaRPr lang="en-US"/>
        </a:p>
      </dgm:t>
    </dgm:pt>
    <dgm:pt modelId="{D7C65414-150F-4A1B-9AB9-BDF4298B5E8A}" type="parTrans" cxnId="{C656C362-3CE4-4547-BA2B-75C86846E634}">
      <dgm:prSet/>
      <dgm:spPr/>
      <dgm:t>
        <a:bodyPr/>
        <a:lstStyle/>
        <a:p>
          <a:endParaRPr lang="en-US"/>
        </a:p>
      </dgm:t>
    </dgm:pt>
    <dgm:pt modelId="{AD32AE17-56FC-4393-92FC-11A202D2ADCA}" type="sibTrans" cxnId="{C656C362-3CE4-4547-BA2B-75C86846E634}">
      <dgm:prSet/>
      <dgm:spPr/>
      <dgm:t>
        <a:bodyPr/>
        <a:lstStyle/>
        <a:p>
          <a:endParaRPr lang="en-US"/>
        </a:p>
      </dgm:t>
    </dgm:pt>
    <dgm:pt modelId="{098764D4-D57D-4F17-8BA5-856A70EC20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Dataset</a:t>
          </a:r>
          <a:endParaRPr lang="en-US"/>
        </a:p>
      </dgm:t>
    </dgm:pt>
    <dgm:pt modelId="{9A219052-BD71-4023-99DB-60BD4ACFDDED}" type="parTrans" cxnId="{2E0D8DD1-FAE7-474B-B475-360B58D498B0}">
      <dgm:prSet/>
      <dgm:spPr/>
      <dgm:t>
        <a:bodyPr/>
        <a:lstStyle/>
        <a:p>
          <a:endParaRPr lang="en-US"/>
        </a:p>
      </dgm:t>
    </dgm:pt>
    <dgm:pt modelId="{DA4D72B5-2BD8-469F-9722-63697783B216}" type="sibTrans" cxnId="{2E0D8DD1-FAE7-474B-B475-360B58D498B0}">
      <dgm:prSet/>
      <dgm:spPr/>
      <dgm:t>
        <a:bodyPr/>
        <a:lstStyle/>
        <a:p>
          <a:endParaRPr lang="en-US"/>
        </a:p>
      </dgm:t>
    </dgm:pt>
    <dgm:pt modelId="{9BA9BCF5-179B-4F7F-B60D-700D86C544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Goals</a:t>
          </a:r>
          <a:endParaRPr lang="en-US"/>
        </a:p>
      </dgm:t>
    </dgm:pt>
    <dgm:pt modelId="{24DE79FE-1511-425D-864A-69D6E94CF03C}" type="parTrans" cxnId="{3628370A-59C1-45AA-B882-557E7742B4C9}">
      <dgm:prSet/>
      <dgm:spPr/>
      <dgm:t>
        <a:bodyPr/>
        <a:lstStyle/>
        <a:p>
          <a:endParaRPr lang="en-US"/>
        </a:p>
      </dgm:t>
    </dgm:pt>
    <dgm:pt modelId="{81F03858-3F23-4F08-9B72-8140472ECDB6}" type="sibTrans" cxnId="{3628370A-59C1-45AA-B882-557E7742B4C9}">
      <dgm:prSet/>
      <dgm:spPr/>
      <dgm:t>
        <a:bodyPr/>
        <a:lstStyle/>
        <a:p>
          <a:endParaRPr lang="en-US"/>
        </a:p>
      </dgm:t>
    </dgm:pt>
    <dgm:pt modelId="{21B0F221-E67C-4896-95C2-CDF35E26CA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Methods of analysis</a:t>
          </a:r>
          <a:endParaRPr lang="en-US"/>
        </a:p>
      </dgm:t>
    </dgm:pt>
    <dgm:pt modelId="{7EAA7937-D4C9-489F-AD4A-9D1554E620A7}" type="parTrans" cxnId="{E15267C1-4578-477C-AB9D-1D05373A397B}">
      <dgm:prSet/>
      <dgm:spPr/>
      <dgm:t>
        <a:bodyPr/>
        <a:lstStyle/>
        <a:p>
          <a:endParaRPr lang="en-US"/>
        </a:p>
      </dgm:t>
    </dgm:pt>
    <dgm:pt modelId="{817DD056-0CC3-4649-8951-3BFF47734A01}" type="sibTrans" cxnId="{E15267C1-4578-477C-AB9D-1D05373A397B}">
      <dgm:prSet/>
      <dgm:spPr/>
      <dgm:t>
        <a:bodyPr/>
        <a:lstStyle/>
        <a:p>
          <a:endParaRPr lang="en-US"/>
        </a:p>
      </dgm:t>
    </dgm:pt>
    <dgm:pt modelId="{4319866E-A367-46B6-B761-6DBD699894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Results</a:t>
          </a:r>
          <a:endParaRPr lang="en-US"/>
        </a:p>
      </dgm:t>
    </dgm:pt>
    <dgm:pt modelId="{3B216A10-3199-4D51-89F6-CBB3E566BB12}" type="parTrans" cxnId="{45621AA0-8FE9-4141-821A-2CFC9E2F20A8}">
      <dgm:prSet/>
      <dgm:spPr/>
      <dgm:t>
        <a:bodyPr/>
        <a:lstStyle/>
        <a:p>
          <a:endParaRPr lang="en-US"/>
        </a:p>
      </dgm:t>
    </dgm:pt>
    <dgm:pt modelId="{57808DC4-79E9-4BE3-AA84-15451C45643E}" type="sibTrans" cxnId="{45621AA0-8FE9-4141-821A-2CFC9E2F20A8}">
      <dgm:prSet/>
      <dgm:spPr/>
      <dgm:t>
        <a:bodyPr/>
        <a:lstStyle/>
        <a:p>
          <a:endParaRPr lang="en-US"/>
        </a:p>
      </dgm:t>
    </dgm:pt>
    <dgm:pt modelId="{B4AF42A8-8A04-439B-8EFB-F2AF0FEC98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Summary and Outlook</a:t>
          </a:r>
          <a:endParaRPr lang="en-US"/>
        </a:p>
      </dgm:t>
    </dgm:pt>
    <dgm:pt modelId="{BD036B9E-0CCC-493F-8CB5-BF6FD053497B}" type="parTrans" cxnId="{2248F5F2-11F1-4C0D-B71A-B34CB3B11AE7}">
      <dgm:prSet/>
      <dgm:spPr/>
      <dgm:t>
        <a:bodyPr/>
        <a:lstStyle/>
        <a:p>
          <a:endParaRPr lang="en-US"/>
        </a:p>
      </dgm:t>
    </dgm:pt>
    <dgm:pt modelId="{A5960BD8-6D95-47A1-8926-5549F61AD8A4}" type="sibTrans" cxnId="{2248F5F2-11F1-4C0D-B71A-B34CB3B11AE7}">
      <dgm:prSet/>
      <dgm:spPr/>
      <dgm:t>
        <a:bodyPr/>
        <a:lstStyle/>
        <a:p>
          <a:endParaRPr lang="en-US"/>
        </a:p>
      </dgm:t>
    </dgm:pt>
    <dgm:pt modelId="{A0E419DB-BFC5-4D65-98F4-9A4086F09CC6}" type="pres">
      <dgm:prSet presAssocID="{761C5EFF-1DC4-482B-BD5C-E4D4EA27C4C3}" presName="root" presStyleCnt="0">
        <dgm:presLayoutVars>
          <dgm:dir/>
          <dgm:resizeHandles val="exact"/>
        </dgm:presLayoutVars>
      </dgm:prSet>
      <dgm:spPr/>
    </dgm:pt>
    <dgm:pt modelId="{6279C922-9923-4610-8A02-782AA6CF7F48}" type="pres">
      <dgm:prSet presAssocID="{287E94AA-68F6-4BF7-B789-C009660018E6}" presName="compNode" presStyleCnt="0"/>
      <dgm:spPr/>
    </dgm:pt>
    <dgm:pt modelId="{8364C8FF-7400-4FBD-8D1A-763083AF5350}" type="pres">
      <dgm:prSet presAssocID="{287E94AA-68F6-4BF7-B789-C009660018E6}" presName="iconBgRect" presStyleLbl="bgShp" presStyleIdx="0" presStyleCnt="6"/>
      <dgm:spPr/>
    </dgm:pt>
    <dgm:pt modelId="{7BBA29B2-9974-4896-BD27-73148BC044D1}" type="pres">
      <dgm:prSet presAssocID="{287E94AA-68F6-4BF7-B789-C009660018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FCE5335-9112-472B-9001-635BE322C959}" type="pres">
      <dgm:prSet presAssocID="{287E94AA-68F6-4BF7-B789-C009660018E6}" presName="spaceRect" presStyleCnt="0"/>
      <dgm:spPr/>
    </dgm:pt>
    <dgm:pt modelId="{F3CB735B-BEA0-4222-997A-629DD122426B}" type="pres">
      <dgm:prSet presAssocID="{287E94AA-68F6-4BF7-B789-C009660018E6}" presName="textRect" presStyleLbl="revTx" presStyleIdx="0" presStyleCnt="6">
        <dgm:presLayoutVars>
          <dgm:chMax val="1"/>
          <dgm:chPref val="1"/>
        </dgm:presLayoutVars>
      </dgm:prSet>
      <dgm:spPr/>
    </dgm:pt>
    <dgm:pt modelId="{6FD5B4C2-E1A0-48C2-90AD-3E6CE3CA8A41}" type="pres">
      <dgm:prSet presAssocID="{AD32AE17-56FC-4393-92FC-11A202D2ADCA}" presName="sibTrans" presStyleCnt="0"/>
      <dgm:spPr/>
    </dgm:pt>
    <dgm:pt modelId="{1F398D40-975F-45F9-9578-BBCA3171D87A}" type="pres">
      <dgm:prSet presAssocID="{098764D4-D57D-4F17-8BA5-856A70EC2061}" presName="compNode" presStyleCnt="0"/>
      <dgm:spPr/>
    </dgm:pt>
    <dgm:pt modelId="{C0519763-DFAD-4F0F-A4F4-CAAF3C0173FA}" type="pres">
      <dgm:prSet presAssocID="{098764D4-D57D-4F17-8BA5-856A70EC2061}" presName="iconBgRect" presStyleLbl="bgShp" presStyleIdx="1" presStyleCnt="6"/>
      <dgm:spPr/>
    </dgm:pt>
    <dgm:pt modelId="{E5592D47-CB83-4600-BF24-575431135770}" type="pres">
      <dgm:prSet presAssocID="{098764D4-D57D-4F17-8BA5-856A70EC20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E9C3E6-9B73-4BB7-916A-E5520A3A3287}" type="pres">
      <dgm:prSet presAssocID="{098764D4-D57D-4F17-8BA5-856A70EC2061}" presName="spaceRect" presStyleCnt="0"/>
      <dgm:spPr/>
    </dgm:pt>
    <dgm:pt modelId="{FCD22E27-C9FE-41B6-9F42-08BF17591200}" type="pres">
      <dgm:prSet presAssocID="{098764D4-D57D-4F17-8BA5-856A70EC2061}" presName="textRect" presStyleLbl="revTx" presStyleIdx="1" presStyleCnt="6">
        <dgm:presLayoutVars>
          <dgm:chMax val="1"/>
          <dgm:chPref val="1"/>
        </dgm:presLayoutVars>
      </dgm:prSet>
      <dgm:spPr/>
    </dgm:pt>
    <dgm:pt modelId="{07624406-2BF1-4BF6-9103-5BE273B8FD95}" type="pres">
      <dgm:prSet presAssocID="{DA4D72B5-2BD8-469F-9722-63697783B216}" presName="sibTrans" presStyleCnt="0"/>
      <dgm:spPr/>
    </dgm:pt>
    <dgm:pt modelId="{83FFDD42-41ED-4F48-A444-4569C069653E}" type="pres">
      <dgm:prSet presAssocID="{9BA9BCF5-179B-4F7F-B60D-700D86C54415}" presName="compNode" presStyleCnt="0"/>
      <dgm:spPr/>
    </dgm:pt>
    <dgm:pt modelId="{C1096288-412A-4CB0-BDE3-866D5ED52003}" type="pres">
      <dgm:prSet presAssocID="{9BA9BCF5-179B-4F7F-B60D-700D86C54415}" presName="iconBgRect" presStyleLbl="bgShp" presStyleIdx="2" presStyleCnt="6"/>
      <dgm:spPr/>
    </dgm:pt>
    <dgm:pt modelId="{0D157EE7-F351-4000-8996-3ACD78223701}" type="pres">
      <dgm:prSet presAssocID="{9BA9BCF5-179B-4F7F-B60D-700D86C544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91F899C-3304-4DDC-A7D2-9B6B820B4AAD}" type="pres">
      <dgm:prSet presAssocID="{9BA9BCF5-179B-4F7F-B60D-700D86C54415}" presName="spaceRect" presStyleCnt="0"/>
      <dgm:spPr/>
    </dgm:pt>
    <dgm:pt modelId="{CF5790CA-EDB5-4ADF-94D0-6787B3BA9878}" type="pres">
      <dgm:prSet presAssocID="{9BA9BCF5-179B-4F7F-B60D-700D86C54415}" presName="textRect" presStyleLbl="revTx" presStyleIdx="2" presStyleCnt="6">
        <dgm:presLayoutVars>
          <dgm:chMax val="1"/>
          <dgm:chPref val="1"/>
        </dgm:presLayoutVars>
      </dgm:prSet>
      <dgm:spPr/>
    </dgm:pt>
    <dgm:pt modelId="{0407DC7B-64E1-40C7-A301-CCEC944ACA3E}" type="pres">
      <dgm:prSet presAssocID="{81F03858-3F23-4F08-9B72-8140472ECDB6}" presName="sibTrans" presStyleCnt="0"/>
      <dgm:spPr/>
    </dgm:pt>
    <dgm:pt modelId="{A4C24038-5800-4D0D-8378-BE5AED994BCA}" type="pres">
      <dgm:prSet presAssocID="{21B0F221-E67C-4896-95C2-CDF35E26CAF2}" presName="compNode" presStyleCnt="0"/>
      <dgm:spPr/>
    </dgm:pt>
    <dgm:pt modelId="{E5C4BC5D-A970-44B8-9065-53FD3351A02B}" type="pres">
      <dgm:prSet presAssocID="{21B0F221-E67C-4896-95C2-CDF35E26CAF2}" presName="iconBgRect" presStyleLbl="bgShp" presStyleIdx="3" presStyleCnt="6"/>
      <dgm:spPr/>
    </dgm:pt>
    <dgm:pt modelId="{EB79FD14-AEAE-48C7-9151-9E7A9BF4BB52}" type="pres">
      <dgm:prSet presAssocID="{21B0F221-E67C-4896-95C2-CDF35E26CAF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9E5F5EB-0402-4536-A47B-06DFAD1DDCB0}" type="pres">
      <dgm:prSet presAssocID="{21B0F221-E67C-4896-95C2-CDF35E26CAF2}" presName="spaceRect" presStyleCnt="0"/>
      <dgm:spPr/>
    </dgm:pt>
    <dgm:pt modelId="{9A71076F-ED1E-445E-A5FF-FA3EED60ED7A}" type="pres">
      <dgm:prSet presAssocID="{21B0F221-E67C-4896-95C2-CDF35E26CAF2}" presName="textRect" presStyleLbl="revTx" presStyleIdx="3" presStyleCnt="6">
        <dgm:presLayoutVars>
          <dgm:chMax val="1"/>
          <dgm:chPref val="1"/>
        </dgm:presLayoutVars>
      </dgm:prSet>
      <dgm:spPr/>
    </dgm:pt>
    <dgm:pt modelId="{CFB240BC-0005-4F6F-9D9E-B711BFAD21AF}" type="pres">
      <dgm:prSet presAssocID="{817DD056-0CC3-4649-8951-3BFF47734A01}" presName="sibTrans" presStyleCnt="0"/>
      <dgm:spPr/>
    </dgm:pt>
    <dgm:pt modelId="{27D110BD-3443-4773-9D29-523726D2A209}" type="pres">
      <dgm:prSet presAssocID="{4319866E-A367-46B6-B761-6DBD6998945E}" presName="compNode" presStyleCnt="0"/>
      <dgm:spPr/>
    </dgm:pt>
    <dgm:pt modelId="{827EE799-7C2E-4C42-B0A4-4B726A78B061}" type="pres">
      <dgm:prSet presAssocID="{4319866E-A367-46B6-B761-6DBD6998945E}" presName="iconBgRect" presStyleLbl="bgShp" presStyleIdx="4" presStyleCnt="6"/>
      <dgm:spPr/>
    </dgm:pt>
    <dgm:pt modelId="{E72A513F-C94A-4FBD-9993-38BD0184B882}" type="pres">
      <dgm:prSet presAssocID="{4319866E-A367-46B6-B761-6DBD699894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335D1C9-EA89-4BB2-B686-6C77B76E8C49}" type="pres">
      <dgm:prSet presAssocID="{4319866E-A367-46B6-B761-6DBD6998945E}" presName="spaceRect" presStyleCnt="0"/>
      <dgm:spPr/>
    </dgm:pt>
    <dgm:pt modelId="{44D6D8B4-5799-479A-B643-55A8F9E6E8D3}" type="pres">
      <dgm:prSet presAssocID="{4319866E-A367-46B6-B761-6DBD6998945E}" presName="textRect" presStyleLbl="revTx" presStyleIdx="4" presStyleCnt="6">
        <dgm:presLayoutVars>
          <dgm:chMax val="1"/>
          <dgm:chPref val="1"/>
        </dgm:presLayoutVars>
      </dgm:prSet>
      <dgm:spPr/>
    </dgm:pt>
    <dgm:pt modelId="{F37D774F-6073-4E95-9FCB-BEF80301936E}" type="pres">
      <dgm:prSet presAssocID="{57808DC4-79E9-4BE3-AA84-15451C45643E}" presName="sibTrans" presStyleCnt="0"/>
      <dgm:spPr/>
    </dgm:pt>
    <dgm:pt modelId="{E72F14FA-916D-44C1-A885-BFDA9E7A9AB2}" type="pres">
      <dgm:prSet presAssocID="{B4AF42A8-8A04-439B-8EFB-F2AF0FEC9853}" presName="compNode" presStyleCnt="0"/>
      <dgm:spPr/>
    </dgm:pt>
    <dgm:pt modelId="{07E02AD3-049D-442F-B47E-751C717A28D1}" type="pres">
      <dgm:prSet presAssocID="{B4AF42A8-8A04-439B-8EFB-F2AF0FEC9853}" presName="iconBgRect" presStyleLbl="bgShp" presStyleIdx="5" presStyleCnt="6"/>
      <dgm:spPr/>
    </dgm:pt>
    <dgm:pt modelId="{FE805A1B-B872-4605-ADF1-211D4A44516A}" type="pres">
      <dgm:prSet presAssocID="{B4AF42A8-8A04-439B-8EFB-F2AF0FEC98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148E013-7D44-4A5A-99DF-F43FF785BD95}" type="pres">
      <dgm:prSet presAssocID="{B4AF42A8-8A04-439B-8EFB-F2AF0FEC9853}" presName="spaceRect" presStyleCnt="0"/>
      <dgm:spPr/>
    </dgm:pt>
    <dgm:pt modelId="{58660F26-BE9F-44DB-A3F1-33A8A06D1E08}" type="pres">
      <dgm:prSet presAssocID="{B4AF42A8-8A04-439B-8EFB-F2AF0FEC98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628370A-59C1-45AA-B882-557E7742B4C9}" srcId="{761C5EFF-1DC4-482B-BD5C-E4D4EA27C4C3}" destId="{9BA9BCF5-179B-4F7F-B60D-700D86C54415}" srcOrd="2" destOrd="0" parTransId="{24DE79FE-1511-425D-864A-69D6E94CF03C}" sibTransId="{81F03858-3F23-4F08-9B72-8140472ECDB6}"/>
    <dgm:cxn modelId="{27BE3918-A251-4D06-A25C-CA5A0827A98F}" type="presOf" srcId="{21B0F221-E67C-4896-95C2-CDF35E26CAF2}" destId="{9A71076F-ED1E-445E-A5FF-FA3EED60ED7A}" srcOrd="0" destOrd="0" presId="urn:microsoft.com/office/officeart/2018/5/layout/IconCircleLabelList"/>
    <dgm:cxn modelId="{DA179D18-1570-4E22-B27A-57F041D95F0F}" type="presOf" srcId="{9BA9BCF5-179B-4F7F-B60D-700D86C54415}" destId="{CF5790CA-EDB5-4ADF-94D0-6787B3BA9878}" srcOrd="0" destOrd="0" presId="urn:microsoft.com/office/officeart/2018/5/layout/IconCircleLabelList"/>
    <dgm:cxn modelId="{C656C362-3CE4-4547-BA2B-75C86846E634}" srcId="{761C5EFF-1DC4-482B-BD5C-E4D4EA27C4C3}" destId="{287E94AA-68F6-4BF7-B789-C009660018E6}" srcOrd="0" destOrd="0" parTransId="{D7C65414-150F-4A1B-9AB9-BDF4298B5E8A}" sibTransId="{AD32AE17-56FC-4393-92FC-11A202D2ADCA}"/>
    <dgm:cxn modelId="{3D1AE865-22E1-4623-94C7-82722882EA41}" type="presOf" srcId="{287E94AA-68F6-4BF7-B789-C009660018E6}" destId="{F3CB735B-BEA0-4222-997A-629DD122426B}" srcOrd="0" destOrd="0" presId="urn:microsoft.com/office/officeart/2018/5/layout/IconCircleLabelList"/>
    <dgm:cxn modelId="{31E8B156-BDA9-43EF-A187-F4AB6BEEB9E0}" type="presOf" srcId="{B4AF42A8-8A04-439B-8EFB-F2AF0FEC9853}" destId="{58660F26-BE9F-44DB-A3F1-33A8A06D1E08}" srcOrd="0" destOrd="0" presId="urn:microsoft.com/office/officeart/2018/5/layout/IconCircleLabelList"/>
    <dgm:cxn modelId="{45621AA0-8FE9-4141-821A-2CFC9E2F20A8}" srcId="{761C5EFF-1DC4-482B-BD5C-E4D4EA27C4C3}" destId="{4319866E-A367-46B6-B761-6DBD6998945E}" srcOrd="4" destOrd="0" parTransId="{3B216A10-3199-4D51-89F6-CBB3E566BB12}" sibTransId="{57808DC4-79E9-4BE3-AA84-15451C45643E}"/>
    <dgm:cxn modelId="{5FFC62A5-4E5C-46B8-8364-071B81D176CC}" type="presOf" srcId="{4319866E-A367-46B6-B761-6DBD6998945E}" destId="{44D6D8B4-5799-479A-B643-55A8F9E6E8D3}" srcOrd="0" destOrd="0" presId="urn:microsoft.com/office/officeart/2018/5/layout/IconCircleLabelList"/>
    <dgm:cxn modelId="{0006C2B2-8C91-4EE4-9A8E-0942ACE1BA1A}" type="presOf" srcId="{761C5EFF-1DC4-482B-BD5C-E4D4EA27C4C3}" destId="{A0E419DB-BFC5-4D65-98F4-9A4086F09CC6}" srcOrd="0" destOrd="0" presId="urn:microsoft.com/office/officeart/2018/5/layout/IconCircleLabelList"/>
    <dgm:cxn modelId="{E15267C1-4578-477C-AB9D-1D05373A397B}" srcId="{761C5EFF-1DC4-482B-BD5C-E4D4EA27C4C3}" destId="{21B0F221-E67C-4896-95C2-CDF35E26CAF2}" srcOrd="3" destOrd="0" parTransId="{7EAA7937-D4C9-489F-AD4A-9D1554E620A7}" sibTransId="{817DD056-0CC3-4649-8951-3BFF47734A01}"/>
    <dgm:cxn modelId="{18AE4CCD-6149-4649-85AC-83D779E1364C}" type="presOf" srcId="{098764D4-D57D-4F17-8BA5-856A70EC2061}" destId="{FCD22E27-C9FE-41B6-9F42-08BF17591200}" srcOrd="0" destOrd="0" presId="urn:microsoft.com/office/officeart/2018/5/layout/IconCircleLabelList"/>
    <dgm:cxn modelId="{2E0D8DD1-FAE7-474B-B475-360B58D498B0}" srcId="{761C5EFF-1DC4-482B-BD5C-E4D4EA27C4C3}" destId="{098764D4-D57D-4F17-8BA5-856A70EC2061}" srcOrd="1" destOrd="0" parTransId="{9A219052-BD71-4023-99DB-60BD4ACFDDED}" sibTransId="{DA4D72B5-2BD8-469F-9722-63697783B216}"/>
    <dgm:cxn modelId="{2248F5F2-11F1-4C0D-B71A-B34CB3B11AE7}" srcId="{761C5EFF-1DC4-482B-BD5C-E4D4EA27C4C3}" destId="{B4AF42A8-8A04-439B-8EFB-F2AF0FEC9853}" srcOrd="5" destOrd="0" parTransId="{BD036B9E-0CCC-493F-8CB5-BF6FD053497B}" sibTransId="{A5960BD8-6D95-47A1-8926-5549F61AD8A4}"/>
    <dgm:cxn modelId="{8FB42B8C-C048-415E-97E6-D2CBABD9C560}" type="presParOf" srcId="{A0E419DB-BFC5-4D65-98F4-9A4086F09CC6}" destId="{6279C922-9923-4610-8A02-782AA6CF7F48}" srcOrd="0" destOrd="0" presId="urn:microsoft.com/office/officeart/2018/5/layout/IconCircleLabelList"/>
    <dgm:cxn modelId="{CE64934E-5BEF-42C5-9931-6B9F2AA47237}" type="presParOf" srcId="{6279C922-9923-4610-8A02-782AA6CF7F48}" destId="{8364C8FF-7400-4FBD-8D1A-763083AF5350}" srcOrd="0" destOrd="0" presId="urn:microsoft.com/office/officeart/2018/5/layout/IconCircleLabelList"/>
    <dgm:cxn modelId="{4F77A6C6-A027-461E-AEF1-B86119F795F4}" type="presParOf" srcId="{6279C922-9923-4610-8A02-782AA6CF7F48}" destId="{7BBA29B2-9974-4896-BD27-73148BC044D1}" srcOrd="1" destOrd="0" presId="urn:microsoft.com/office/officeart/2018/5/layout/IconCircleLabelList"/>
    <dgm:cxn modelId="{E8ECA4A5-E661-46B2-A469-2EE5038082F5}" type="presParOf" srcId="{6279C922-9923-4610-8A02-782AA6CF7F48}" destId="{FFCE5335-9112-472B-9001-635BE322C959}" srcOrd="2" destOrd="0" presId="urn:microsoft.com/office/officeart/2018/5/layout/IconCircleLabelList"/>
    <dgm:cxn modelId="{1353C7CC-D5FA-4F8E-8780-3C3FDD792A2A}" type="presParOf" srcId="{6279C922-9923-4610-8A02-782AA6CF7F48}" destId="{F3CB735B-BEA0-4222-997A-629DD122426B}" srcOrd="3" destOrd="0" presId="urn:microsoft.com/office/officeart/2018/5/layout/IconCircleLabelList"/>
    <dgm:cxn modelId="{92A9B380-386E-4506-9009-4AAD112E217E}" type="presParOf" srcId="{A0E419DB-BFC5-4D65-98F4-9A4086F09CC6}" destId="{6FD5B4C2-E1A0-48C2-90AD-3E6CE3CA8A41}" srcOrd="1" destOrd="0" presId="urn:microsoft.com/office/officeart/2018/5/layout/IconCircleLabelList"/>
    <dgm:cxn modelId="{361A6317-7FC3-4015-A422-C4F6B0BA2E62}" type="presParOf" srcId="{A0E419DB-BFC5-4D65-98F4-9A4086F09CC6}" destId="{1F398D40-975F-45F9-9578-BBCA3171D87A}" srcOrd="2" destOrd="0" presId="urn:microsoft.com/office/officeart/2018/5/layout/IconCircleLabelList"/>
    <dgm:cxn modelId="{44A367ED-51BF-43A3-A508-B0872CFE1CDE}" type="presParOf" srcId="{1F398D40-975F-45F9-9578-BBCA3171D87A}" destId="{C0519763-DFAD-4F0F-A4F4-CAAF3C0173FA}" srcOrd="0" destOrd="0" presId="urn:microsoft.com/office/officeart/2018/5/layout/IconCircleLabelList"/>
    <dgm:cxn modelId="{4F2FDCB8-544A-478E-8D87-EA30EE77ECA3}" type="presParOf" srcId="{1F398D40-975F-45F9-9578-BBCA3171D87A}" destId="{E5592D47-CB83-4600-BF24-575431135770}" srcOrd="1" destOrd="0" presId="urn:microsoft.com/office/officeart/2018/5/layout/IconCircleLabelList"/>
    <dgm:cxn modelId="{1F1D48F7-269B-483D-8591-A8BC7D0A7702}" type="presParOf" srcId="{1F398D40-975F-45F9-9578-BBCA3171D87A}" destId="{D5E9C3E6-9B73-4BB7-916A-E5520A3A3287}" srcOrd="2" destOrd="0" presId="urn:microsoft.com/office/officeart/2018/5/layout/IconCircleLabelList"/>
    <dgm:cxn modelId="{18F3B40F-8365-4A51-810D-2707B7E7FFD4}" type="presParOf" srcId="{1F398D40-975F-45F9-9578-BBCA3171D87A}" destId="{FCD22E27-C9FE-41B6-9F42-08BF17591200}" srcOrd="3" destOrd="0" presId="urn:microsoft.com/office/officeart/2018/5/layout/IconCircleLabelList"/>
    <dgm:cxn modelId="{5DEA638C-8D2B-4911-AA83-7F063ABEAC0C}" type="presParOf" srcId="{A0E419DB-BFC5-4D65-98F4-9A4086F09CC6}" destId="{07624406-2BF1-4BF6-9103-5BE273B8FD95}" srcOrd="3" destOrd="0" presId="urn:microsoft.com/office/officeart/2018/5/layout/IconCircleLabelList"/>
    <dgm:cxn modelId="{E2973369-C0F1-4B83-B94A-B3E982ACED59}" type="presParOf" srcId="{A0E419DB-BFC5-4D65-98F4-9A4086F09CC6}" destId="{83FFDD42-41ED-4F48-A444-4569C069653E}" srcOrd="4" destOrd="0" presId="urn:microsoft.com/office/officeart/2018/5/layout/IconCircleLabelList"/>
    <dgm:cxn modelId="{F1CC7281-4D10-462B-87B0-F4CC1F0173BA}" type="presParOf" srcId="{83FFDD42-41ED-4F48-A444-4569C069653E}" destId="{C1096288-412A-4CB0-BDE3-866D5ED52003}" srcOrd="0" destOrd="0" presId="urn:microsoft.com/office/officeart/2018/5/layout/IconCircleLabelList"/>
    <dgm:cxn modelId="{006FEF38-3D00-45F3-B2D6-3A55DA3D48F4}" type="presParOf" srcId="{83FFDD42-41ED-4F48-A444-4569C069653E}" destId="{0D157EE7-F351-4000-8996-3ACD78223701}" srcOrd="1" destOrd="0" presId="urn:microsoft.com/office/officeart/2018/5/layout/IconCircleLabelList"/>
    <dgm:cxn modelId="{5E218825-2932-49E5-9C00-F56887E5265D}" type="presParOf" srcId="{83FFDD42-41ED-4F48-A444-4569C069653E}" destId="{491F899C-3304-4DDC-A7D2-9B6B820B4AAD}" srcOrd="2" destOrd="0" presId="urn:microsoft.com/office/officeart/2018/5/layout/IconCircleLabelList"/>
    <dgm:cxn modelId="{9C3115D2-E016-4B85-8404-D090E3B5B3BF}" type="presParOf" srcId="{83FFDD42-41ED-4F48-A444-4569C069653E}" destId="{CF5790CA-EDB5-4ADF-94D0-6787B3BA9878}" srcOrd="3" destOrd="0" presId="urn:microsoft.com/office/officeart/2018/5/layout/IconCircleLabelList"/>
    <dgm:cxn modelId="{1AB760B9-0E6A-46A9-8684-E60DCE1AC3FB}" type="presParOf" srcId="{A0E419DB-BFC5-4D65-98F4-9A4086F09CC6}" destId="{0407DC7B-64E1-40C7-A301-CCEC944ACA3E}" srcOrd="5" destOrd="0" presId="urn:microsoft.com/office/officeart/2018/5/layout/IconCircleLabelList"/>
    <dgm:cxn modelId="{9F9A13F3-1CEE-4965-A0D0-387A6DD25826}" type="presParOf" srcId="{A0E419DB-BFC5-4D65-98F4-9A4086F09CC6}" destId="{A4C24038-5800-4D0D-8378-BE5AED994BCA}" srcOrd="6" destOrd="0" presId="urn:microsoft.com/office/officeart/2018/5/layout/IconCircleLabelList"/>
    <dgm:cxn modelId="{E99CFB2F-8728-491C-9FAB-D37570A2F2B0}" type="presParOf" srcId="{A4C24038-5800-4D0D-8378-BE5AED994BCA}" destId="{E5C4BC5D-A970-44B8-9065-53FD3351A02B}" srcOrd="0" destOrd="0" presId="urn:microsoft.com/office/officeart/2018/5/layout/IconCircleLabelList"/>
    <dgm:cxn modelId="{86193352-3AFF-4EDF-B67B-D5F9190143DD}" type="presParOf" srcId="{A4C24038-5800-4D0D-8378-BE5AED994BCA}" destId="{EB79FD14-AEAE-48C7-9151-9E7A9BF4BB52}" srcOrd="1" destOrd="0" presId="urn:microsoft.com/office/officeart/2018/5/layout/IconCircleLabelList"/>
    <dgm:cxn modelId="{73B3C932-890D-484A-9AE8-62E58B456845}" type="presParOf" srcId="{A4C24038-5800-4D0D-8378-BE5AED994BCA}" destId="{79E5F5EB-0402-4536-A47B-06DFAD1DDCB0}" srcOrd="2" destOrd="0" presId="urn:microsoft.com/office/officeart/2018/5/layout/IconCircleLabelList"/>
    <dgm:cxn modelId="{D89AD99A-EB60-4991-9A24-8436F8F75520}" type="presParOf" srcId="{A4C24038-5800-4D0D-8378-BE5AED994BCA}" destId="{9A71076F-ED1E-445E-A5FF-FA3EED60ED7A}" srcOrd="3" destOrd="0" presId="urn:microsoft.com/office/officeart/2018/5/layout/IconCircleLabelList"/>
    <dgm:cxn modelId="{8EB73FBE-0F37-4167-B4FB-D7EFC264B927}" type="presParOf" srcId="{A0E419DB-BFC5-4D65-98F4-9A4086F09CC6}" destId="{CFB240BC-0005-4F6F-9D9E-B711BFAD21AF}" srcOrd="7" destOrd="0" presId="urn:microsoft.com/office/officeart/2018/5/layout/IconCircleLabelList"/>
    <dgm:cxn modelId="{39028F9A-0E5D-45D8-8BAE-5328FC87ACC8}" type="presParOf" srcId="{A0E419DB-BFC5-4D65-98F4-9A4086F09CC6}" destId="{27D110BD-3443-4773-9D29-523726D2A209}" srcOrd="8" destOrd="0" presId="urn:microsoft.com/office/officeart/2018/5/layout/IconCircleLabelList"/>
    <dgm:cxn modelId="{D7664AF0-3E31-4DD6-BE2B-E57781308B97}" type="presParOf" srcId="{27D110BD-3443-4773-9D29-523726D2A209}" destId="{827EE799-7C2E-4C42-B0A4-4B726A78B061}" srcOrd="0" destOrd="0" presId="urn:microsoft.com/office/officeart/2018/5/layout/IconCircleLabelList"/>
    <dgm:cxn modelId="{7FD59A9E-4D02-485F-B6D5-AFBBD72C6D32}" type="presParOf" srcId="{27D110BD-3443-4773-9D29-523726D2A209}" destId="{E72A513F-C94A-4FBD-9993-38BD0184B882}" srcOrd="1" destOrd="0" presId="urn:microsoft.com/office/officeart/2018/5/layout/IconCircleLabelList"/>
    <dgm:cxn modelId="{941612F2-170E-4709-A64B-785EC2419AA6}" type="presParOf" srcId="{27D110BD-3443-4773-9D29-523726D2A209}" destId="{9335D1C9-EA89-4BB2-B686-6C77B76E8C49}" srcOrd="2" destOrd="0" presId="urn:microsoft.com/office/officeart/2018/5/layout/IconCircleLabelList"/>
    <dgm:cxn modelId="{F4961D01-2079-4653-9D1D-A72947A0BD5B}" type="presParOf" srcId="{27D110BD-3443-4773-9D29-523726D2A209}" destId="{44D6D8B4-5799-479A-B643-55A8F9E6E8D3}" srcOrd="3" destOrd="0" presId="urn:microsoft.com/office/officeart/2018/5/layout/IconCircleLabelList"/>
    <dgm:cxn modelId="{4461B7B7-FB33-4D12-BB10-B7D4F19FF278}" type="presParOf" srcId="{A0E419DB-BFC5-4D65-98F4-9A4086F09CC6}" destId="{F37D774F-6073-4E95-9FCB-BEF80301936E}" srcOrd="9" destOrd="0" presId="urn:microsoft.com/office/officeart/2018/5/layout/IconCircleLabelList"/>
    <dgm:cxn modelId="{B7B5F052-5E38-4950-83CA-8BEECDA12E91}" type="presParOf" srcId="{A0E419DB-BFC5-4D65-98F4-9A4086F09CC6}" destId="{E72F14FA-916D-44C1-A885-BFDA9E7A9AB2}" srcOrd="10" destOrd="0" presId="urn:microsoft.com/office/officeart/2018/5/layout/IconCircleLabelList"/>
    <dgm:cxn modelId="{8DF4E599-59C7-40D4-9BB0-DAC1BD12B174}" type="presParOf" srcId="{E72F14FA-916D-44C1-A885-BFDA9E7A9AB2}" destId="{07E02AD3-049D-442F-B47E-751C717A28D1}" srcOrd="0" destOrd="0" presId="urn:microsoft.com/office/officeart/2018/5/layout/IconCircleLabelList"/>
    <dgm:cxn modelId="{A40F94C9-5BF2-4698-8BDF-EEFA3070D87F}" type="presParOf" srcId="{E72F14FA-916D-44C1-A885-BFDA9E7A9AB2}" destId="{FE805A1B-B872-4605-ADF1-211D4A44516A}" srcOrd="1" destOrd="0" presId="urn:microsoft.com/office/officeart/2018/5/layout/IconCircleLabelList"/>
    <dgm:cxn modelId="{E3227914-6091-4CBF-8492-6E9E9026F419}" type="presParOf" srcId="{E72F14FA-916D-44C1-A885-BFDA9E7A9AB2}" destId="{3148E013-7D44-4A5A-99DF-F43FF785BD95}" srcOrd="2" destOrd="0" presId="urn:microsoft.com/office/officeart/2018/5/layout/IconCircleLabelList"/>
    <dgm:cxn modelId="{DD0427F8-8C87-448E-AABD-4925B845B251}" type="presParOf" srcId="{E72F14FA-916D-44C1-A885-BFDA9E7A9AB2}" destId="{58660F26-BE9F-44DB-A3F1-33A8A06D1E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04BAE2-A3D7-4D53-A177-614B19DE8B0F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92BFBA-DDD1-4A27-ABC6-AEBB8EDDBDCA}">
      <dgm:prSet/>
      <dgm:spPr/>
      <dgm:t>
        <a:bodyPr/>
        <a:lstStyle/>
        <a:p>
          <a:r>
            <a:rPr lang="en-US" dirty="0"/>
            <a:t>Strength </a:t>
          </a:r>
        </a:p>
      </dgm:t>
    </dgm:pt>
    <dgm:pt modelId="{990A6A98-BC0C-4DE0-B5EE-5ECC6A7586C1}" type="parTrans" cxnId="{23F545ED-8081-4F8F-9CF9-A4212D4CEB5D}">
      <dgm:prSet/>
      <dgm:spPr/>
      <dgm:t>
        <a:bodyPr/>
        <a:lstStyle/>
        <a:p>
          <a:endParaRPr lang="en-US"/>
        </a:p>
      </dgm:t>
    </dgm:pt>
    <dgm:pt modelId="{665A65B0-E99B-4510-A396-267D86B32043}" type="sibTrans" cxnId="{23F545ED-8081-4F8F-9CF9-A4212D4CEB5D}">
      <dgm:prSet/>
      <dgm:spPr/>
      <dgm:t>
        <a:bodyPr/>
        <a:lstStyle/>
        <a:p>
          <a:endParaRPr lang="en-US"/>
        </a:p>
      </dgm:t>
    </dgm:pt>
    <dgm:pt modelId="{0BC8A0C2-F2DC-41AC-A844-72819F8BA574}">
      <dgm:prSet/>
      <dgm:spPr/>
      <dgm:t>
        <a:bodyPr/>
        <a:lstStyle/>
        <a:p>
          <a:r>
            <a:rPr lang="en-US" dirty="0"/>
            <a:t>Distance</a:t>
          </a:r>
        </a:p>
      </dgm:t>
    </dgm:pt>
    <dgm:pt modelId="{D28AABCE-517C-4508-BB88-5F8EAFBEC6DB}" type="parTrans" cxnId="{8FC52D7E-9CB2-4C1E-AEA3-B42D325647AC}">
      <dgm:prSet/>
      <dgm:spPr/>
      <dgm:t>
        <a:bodyPr/>
        <a:lstStyle/>
        <a:p>
          <a:endParaRPr lang="en-US"/>
        </a:p>
      </dgm:t>
    </dgm:pt>
    <dgm:pt modelId="{FE06E74C-386A-4FD0-A39A-0B8820C72A47}" type="sibTrans" cxnId="{8FC52D7E-9CB2-4C1E-AEA3-B42D325647AC}">
      <dgm:prSet/>
      <dgm:spPr/>
      <dgm:t>
        <a:bodyPr/>
        <a:lstStyle/>
        <a:p>
          <a:endParaRPr lang="en-US"/>
        </a:p>
      </dgm:t>
    </dgm:pt>
    <dgm:pt modelId="{06798204-EEAF-4D4C-83D2-4DE8EECAD607}" type="pres">
      <dgm:prSet presAssocID="{0304BAE2-A3D7-4D53-A177-614B19DE8B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6BED17-3F13-48C7-88A2-36D56FBD1C19}" type="pres">
      <dgm:prSet presAssocID="{7D92BFBA-DDD1-4A27-ABC6-AEBB8EDDBDCA}" presName="hierRoot1" presStyleCnt="0"/>
      <dgm:spPr/>
    </dgm:pt>
    <dgm:pt modelId="{8FE9FE4E-A4D9-45D6-8E4B-6481FA4D95E4}" type="pres">
      <dgm:prSet presAssocID="{7D92BFBA-DDD1-4A27-ABC6-AEBB8EDDBDCA}" presName="composite" presStyleCnt="0"/>
      <dgm:spPr/>
    </dgm:pt>
    <dgm:pt modelId="{FE8B0FF1-DA01-46B0-8370-AB35E656FA53}" type="pres">
      <dgm:prSet presAssocID="{7D92BFBA-DDD1-4A27-ABC6-AEBB8EDDBDCA}" presName="background" presStyleLbl="node0" presStyleIdx="0" presStyleCnt="2"/>
      <dgm:spPr/>
    </dgm:pt>
    <dgm:pt modelId="{EF0590FF-A28C-4A6E-BC44-6DB7050259F4}" type="pres">
      <dgm:prSet presAssocID="{7D92BFBA-DDD1-4A27-ABC6-AEBB8EDDBDCA}" presName="text" presStyleLbl="fgAcc0" presStyleIdx="0" presStyleCnt="2">
        <dgm:presLayoutVars>
          <dgm:chPref val="3"/>
        </dgm:presLayoutVars>
      </dgm:prSet>
      <dgm:spPr/>
    </dgm:pt>
    <dgm:pt modelId="{A7C3A7E2-04E6-47B1-B314-B155D837F47A}" type="pres">
      <dgm:prSet presAssocID="{7D92BFBA-DDD1-4A27-ABC6-AEBB8EDDBDCA}" presName="hierChild2" presStyleCnt="0"/>
      <dgm:spPr/>
    </dgm:pt>
    <dgm:pt modelId="{B0E5BFA5-A6DB-4AC4-B969-DC999EECF3D8}" type="pres">
      <dgm:prSet presAssocID="{0BC8A0C2-F2DC-41AC-A844-72819F8BA574}" presName="hierRoot1" presStyleCnt="0"/>
      <dgm:spPr/>
    </dgm:pt>
    <dgm:pt modelId="{88B39626-A5F7-4574-A58F-40860BF7224F}" type="pres">
      <dgm:prSet presAssocID="{0BC8A0C2-F2DC-41AC-A844-72819F8BA574}" presName="composite" presStyleCnt="0"/>
      <dgm:spPr/>
    </dgm:pt>
    <dgm:pt modelId="{3B6BBE62-1E67-4953-ABC8-ED3DF9EDCD16}" type="pres">
      <dgm:prSet presAssocID="{0BC8A0C2-F2DC-41AC-A844-72819F8BA574}" presName="background" presStyleLbl="node0" presStyleIdx="1" presStyleCnt="2"/>
      <dgm:spPr/>
    </dgm:pt>
    <dgm:pt modelId="{5D3DFE17-8937-4955-8AE5-76607B4FBAE3}" type="pres">
      <dgm:prSet presAssocID="{0BC8A0C2-F2DC-41AC-A844-72819F8BA574}" presName="text" presStyleLbl="fgAcc0" presStyleIdx="1" presStyleCnt="2" custLinFactNeighborX="319" custLinFactNeighborY="158">
        <dgm:presLayoutVars>
          <dgm:chPref val="3"/>
        </dgm:presLayoutVars>
      </dgm:prSet>
      <dgm:spPr/>
    </dgm:pt>
    <dgm:pt modelId="{A5015343-43B3-482A-90C9-F6B6ECB073B2}" type="pres">
      <dgm:prSet presAssocID="{0BC8A0C2-F2DC-41AC-A844-72819F8BA574}" presName="hierChild2" presStyleCnt="0"/>
      <dgm:spPr/>
    </dgm:pt>
  </dgm:ptLst>
  <dgm:cxnLst>
    <dgm:cxn modelId="{9AE33146-D732-4061-9EB1-B32A8C4E0660}" type="presOf" srcId="{7D92BFBA-DDD1-4A27-ABC6-AEBB8EDDBDCA}" destId="{EF0590FF-A28C-4A6E-BC44-6DB7050259F4}" srcOrd="0" destOrd="0" presId="urn:microsoft.com/office/officeart/2005/8/layout/hierarchy1"/>
    <dgm:cxn modelId="{8FC52D7E-9CB2-4C1E-AEA3-B42D325647AC}" srcId="{0304BAE2-A3D7-4D53-A177-614B19DE8B0F}" destId="{0BC8A0C2-F2DC-41AC-A844-72819F8BA574}" srcOrd="1" destOrd="0" parTransId="{D28AABCE-517C-4508-BB88-5F8EAFBEC6DB}" sibTransId="{FE06E74C-386A-4FD0-A39A-0B8820C72A47}"/>
    <dgm:cxn modelId="{AABB03B6-FD16-407D-92BA-98FE98CC8316}" type="presOf" srcId="{0BC8A0C2-F2DC-41AC-A844-72819F8BA574}" destId="{5D3DFE17-8937-4955-8AE5-76607B4FBAE3}" srcOrd="0" destOrd="0" presId="urn:microsoft.com/office/officeart/2005/8/layout/hierarchy1"/>
    <dgm:cxn modelId="{23F545ED-8081-4F8F-9CF9-A4212D4CEB5D}" srcId="{0304BAE2-A3D7-4D53-A177-614B19DE8B0F}" destId="{7D92BFBA-DDD1-4A27-ABC6-AEBB8EDDBDCA}" srcOrd="0" destOrd="0" parTransId="{990A6A98-BC0C-4DE0-B5EE-5ECC6A7586C1}" sibTransId="{665A65B0-E99B-4510-A396-267D86B32043}"/>
    <dgm:cxn modelId="{DEB663FD-9FD9-4EE4-969E-B8862FA7523A}" type="presOf" srcId="{0304BAE2-A3D7-4D53-A177-614B19DE8B0F}" destId="{06798204-EEAF-4D4C-83D2-4DE8EECAD607}" srcOrd="0" destOrd="0" presId="urn:microsoft.com/office/officeart/2005/8/layout/hierarchy1"/>
    <dgm:cxn modelId="{9B0AC1EC-4213-4572-9358-AE9672CF7143}" type="presParOf" srcId="{06798204-EEAF-4D4C-83D2-4DE8EECAD607}" destId="{536BED17-3F13-48C7-88A2-36D56FBD1C19}" srcOrd="0" destOrd="0" presId="urn:microsoft.com/office/officeart/2005/8/layout/hierarchy1"/>
    <dgm:cxn modelId="{A1882C8D-6402-47EB-980D-A601B679A580}" type="presParOf" srcId="{536BED17-3F13-48C7-88A2-36D56FBD1C19}" destId="{8FE9FE4E-A4D9-45D6-8E4B-6481FA4D95E4}" srcOrd="0" destOrd="0" presId="urn:microsoft.com/office/officeart/2005/8/layout/hierarchy1"/>
    <dgm:cxn modelId="{74991643-4C69-45B9-B6E1-7C4BF4E84BEA}" type="presParOf" srcId="{8FE9FE4E-A4D9-45D6-8E4B-6481FA4D95E4}" destId="{FE8B0FF1-DA01-46B0-8370-AB35E656FA53}" srcOrd="0" destOrd="0" presId="urn:microsoft.com/office/officeart/2005/8/layout/hierarchy1"/>
    <dgm:cxn modelId="{8FADA5EF-D325-430A-B98B-A4118C1B4FD1}" type="presParOf" srcId="{8FE9FE4E-A4D9-45D6-8E4B-6481FA4D95E4}" destId="{EF0590FF-A28C-4A6E-BC44-6DB7050259F4}" srcOrd="1" destOrd="0" presId="urn:microsoft.com/office/officeart/2005/8/layout/hierarchy1"/>
    <dgm:cxn modelId="{630E6B87-D1BF-4410-9AAE-2874321EF8C3}" type="presParOf" srcId="{536BED17-3F13-48C7-88A2-36D56FBD1C19}" destId="{A7C3A7E2-04E6-47B1-B314-B155D837F47A}" srcOrd="1" destOrd="0" presId="urn:microsoft.com/office/officeart/2005/8/layout/hierarchy1"/>
    <dgm:cxn modelId="{21DBBE7F-EFFB-4B09-A9CB-630F2A448EC9}" type="presParOf" srcId="{06798204-EEAF-4D4C-83D2-4DE8EECAD607}" destId="{B0E5BFA5-A6DB-4AC4-B969-DC999EECF3D8}" srcOrd="1" destOrd="0" presId="urn:microsoft.com/office/officeart/2005/8/layout/hierarchy1"/>
    <dgm:cxn modelId="{D15BB477-C730-4E39-BE9C-63D9E04ABF74}" type="presParOf" srcId="{B0E5BFA5-A6DB-4AC4-B969-DC999EECF3D8}" destId="{88B39626-A5F7-4574-A58F-40860BF7224F}" srcOrd="0" destOrd="0" presId="urn:microsoft.com/office/officeart/2005/8/layout/hierarchy1"/>
    <dgm:cxn modelId="{20412870-94AD-49E2-AA8B-834636FFAFA0}" type="presParOf" srcId="{88B39626-A5F7-4574-A58F-40860BF7224F}" destId="{3B6BBE62-1E67-4953-ABC8-ED3DF9EDCD16}" srcOrd="0" destOrd="0" presId="urn:microsoft.com/office/officeart/2005/8/layout/hierarchy1"/>
    <dgm:cxn modelId="{DFCD39B3-1C3C-4B8D-821D-E3DD3CEA5BA2}" type="presParOf" srcId="{88B39626-A5F7-4574-A58F-40860BF7224F}" destId="{5D3DFE17-8937-4955-8AE5-76607B4FBAE3}" srcOrd="1" destOrd="0" presId="urn:microsoft.com/office/officeart/2005/8/layout/hierarchy1"/>
    <dgm:cxn modelId="{AFADE081-0CA6-4C59-9C27-AFEBAFBFE966}" type="presParOf" srcId="{B0E5BFA5-A6DB-4AC4-B969-DC999EECF3D8}" destId="{A5015343-43B3-482A-90C9-F6B6ECB073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4C8FF-7400-4FBD-8D1A-763083AF5350}">
      <dsp:nvSpPr>
        <dsp:cNvPr id="0" name=""/>
        <dsp:cNvSpPr/>
      </dsp:nvSpPr>
      <dsp:spPr>
        <a:xfrm>
          <a:off x="296828" y="901368"/>
          <a:ext cx="910353" cy="9103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A29B2-9974-4896-BD27-73148BC044D1}">
      <dsp:nvSpPr>
        <dsp:cNvPr id="0" name=""/>
        <dsp:cNvSpPr/>
      </dsp:nvSpPr>
      <dsp:spPr>
        <a:xfrm>
          <a:off x="490838" y="1095378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B735B-BEA0-4222-997A-629DD122426B}">
      <dsp:nvSpPr>
        <dsp:cNvPr id="0" name=""/>
        <dsp:cNvSpPr/>
      </dsp:nvSpPr>
      <dsp:spPr>
        <a:xfrm>
          <a:off x="5814" y="20952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Objects</a:t>
          </a:r>
          <a:endParaRPr lang="en-US" sz="1700" kern="1200"/>
        </a:p>
      </dsp:txBody>
      <dsp:txXfrm>
        <a:off x="5814" y="2095274"/>
        <a:ext cx="1492382" cy="596953"/>
      </dsp:txXfrm>
    </dsp:sp>
    <dsp:sp modelId="{C0519763-DFAD-4F0F-A4F4-CAAF3C0173FA}">
      <dsp:nvSpPr>
        <dsp:cNvPr id="0" name=""/>
        <dsp:cNvSpPr/>
      </dsp:nvSpPr>
      <dsp:spPr>
        <a:xfrm>
          <a:off x="2050378" y="901368"/>
          <a:ext cx="910353" cy="9103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92D47-CB83-4600-BF24-575431135770}">
      <dsp:nvSpPr>
        <dsp:cNvPr id="0" name=""/>
        <dsp:cNvSpPr/>
      </dsp:nvSpPr>
      <dsp:spPr>
        <a:xfrm>
          <a:off x="2244388" y="1095378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22E27-C9FE-41B6-9F42-08BF17591200}">
      <dsp:nvSpPr>
        <dsp:cNvPr id="0" name=""/>
        <dsp:cNvSpPr/>
      </dsp:nvSpPr>
      <dsp:spPr>
        <a:xfrm>
          <a:off x="1759363" y="20952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Dataset</a:t>
          </a:r>
          <a:endParaRPr lang="en-US" sz="1700" kern="1200"/>
        </a:p>
      </dsp:txBody>
      <dsp:txXfrm>
        <a:off x="1759363" y="2095274"/>
        <a:ext cx="1492382" cy="596953"/>
      </dsp:txXfrm>
    </dsp:sp>
    <dsp:sp modelId="{C1096288-412A-4CB0-BDE3-866D5ED52003}">
      <dsp:nvSpPr>
        <dsp:cNvPr id="0" name=""/>
        <dsp:cNvSpPr/>
      </dsp:nvSpPr>
      <dsp:spPr>
        <a:xfrm>
          <a:off x="3803928" y="901368"/>
          <a:ext cx="910353" cy="9103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57EE7-F351-4000-8996-3ACD78223701}">
      <dsp:nvSpPr>
        <dsp:cNvPr id="0" name=""/>
        <dsp:cNvSpPr/>
      </dsp:nvSpPr>
      <dsp:spPr>
        <a:xfrm>
          <a:off x="3997938" y="1095378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790CA-EDB5-4ADF-94D0-6787B3BA9878}">
      <dsp:nvSpPr>
        <dsp:cNvPr id="0" name=""/>
        <dsp:cNvSpPr/>
      </dsp:nvSpPr>
      <dsp:spPr>
        <a:xfrm>
          <a:off x="3512913" y="20952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Goals</a:t>
          </a:r>
          <a:endParaRPr lang="en-US" sz="1700" kern="1200"/>
        </a:p>
      </dsp:txBody>
      <dsp:txXfrm>
        <a:off x="3512913" y="2095274"/>
        <a:ext cx="1492382" cy="596953"/>
      </dsp:txXfrm>
    </dsp:sp>
    <dsp:sp modelId="{E5C4BC5D-A970-44B8-9065-53FD3351A02B}">
      <dsp:nvSpPr>
        <dsp:cNvPr id="0" name=""/>
        <dsp:cNvSpPr/>
      </dsp:nvSpPr>
      <dsp:spPr>
        <a:xfrm>
          <a:off x="5557478" y="901368"/>
          <a:ext cx="910353" cy="9103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9FD14-AEAE-48C7-9151-9E7A9BF4BB52}">
      <dsp:nvSpPr>
        <dsp:cNvPr id="0" name=""/>
        <dsp:cNvSpPr/>
      </dsp:nvSpPr>
      <dsp:spPr>
        <a:xfrm>
          <a:off x="5751487" y="1095378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1076F-ED1E-445E-A5FF-FA3EED60ED7A}">
      <dsp:nvSpPr>
        <dsp:cNvPr id="0" name=""/>
        <dsp:cNvSpPr/>
      </dsp:nvSpPr>
      <dsp:spPr>
        <a:xfrm>
          <a:off x="5266463" y="20952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Methods of analysis</a:t>
          </a:r>
          <a:endParaRPr lang="en-US" sz="1700" kern="1200"/>
        </a:p>
      </dsp:txBody>
      <dsp:txXfrm>
        <a:off x="5266463" y="2095274"/>
        <a:ext cx="1492382" cy="596953"/>
      </dsp:txXfrm>
    </dsp:sp>
    <dsp:sp modelId="{827EE799-7C2E-4C42-B0A4-4B726A78B061}">
      <dsp:nvSpPr>
        <dsp:cNvPr id="0" name=""/>
        <dsp:cNvSpPr/>
      </dsp:nvSpPr>
      <dsp:spPr>
        <a:xfrm>
          <a:off x="7311027" y="901368"/>
          <a:ext cx="910353" cy="9103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513F-C94A-4FBD-9993-38BD0184B882}">
      <dsp:nvSpPr>
        <dsp:cNvPr id="0" name=""/>
        <dsp:cNvSpPr/>
      </dsp:nvSpPr>
      <dsp:spPr>
        <a:xfrm>
          <a:off x="7505037" y="1095378"/>
          <a:ext cx="522333" cy="522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6D8B4-5799-479A-B643-55A8F9E6E8D3}">
      <dsp:nvSpPr>
        <dsp:cNvPr id="0" name=""/>
        <dsp:cNvSpPr/>
      </dsp:nvSpPr>
      <dsp:spPr>
        <a:xfrm>
          <a:off x="7020013" y="20952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Results</a:t>
          </a:r>
          <a:endParaRPr lang="en-US" sz="1700" kern="1200"/>
        </a:p>
      </dsp:txBody>
      <dsp:txXfrm>
        <a:off x="7020013" y="2095274"/>
        <a:ext cx="1492382" cy="596953"/>
      </dsp:txXfrm>
    </dsp:sp>
    <dsp:sp modelId="{07E02AD3-049D-442F-B47E-751C717A28D1}">
      <dsp:nvSpPr>
        <dsp:cNvPr id="0" name=""/>
        <dsp:cNvSpPr/>
      </dsp:nvSpPr>
      <dsp:spPr>
        <a:xfrm>
          <a:off x="9064577" y="901368"/>
          <a:ext cx="910353" cy="91035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5A1B-B872-4605-ADF1-211D4A44516A}">
      <dsp:nvSpPr>
        <dsp:cNvPr id="0" name=""/>
        <dsp:cNvSpPr/>
      </dsp:nvSpPr>
      <dsp:spPr>
        <a:xfrm>
          <a:off x="9258587" y="1095378"/>
          <a:ext cx="522333" cy="5223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60F26-BE9F-44DB-A3F1-33A8A06D1E08}">
      <dsp:nvSpPr>
        <dsp:cNvPr id="0" name=""/>
        <dsp:cNvSpPr/>
      </dsp:nvSpPr>
      <dsp:spPr>
        <a:xfrm>
          <a:off x="8773563" y="20952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700" kern="1200"/>
            <a:t>Summary and Outlook</a:t>
          </a:r>
          <a:endParaRPr lang="en-US" sz="1700" kern="1200"/>
        </a:p>
      </dsp:txBody>
      <dsp:txXfrm>
        <a:off x="8773563" y="2095274"/>
        <a:ext cx="1492382" cy="596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B0FF1-DA01-46B0-8370-AB35E656FA53}">
      <dsp:nvSpPr>
        <dsp:cNvPr id="0" name=""/>
        <dsp:cNvSpPr/>
      </dsp:nvSpPr>
      <dsp:spPr>
        <a:xfrm>
          <a:off x="1085" y="150716"/>
          <a:ext cx="3809886" cy="2419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0590FF-A28C-4A6E-BC44-6DB7050259F4}">
      <dsp:nvSpPr>
        <dsp:cNvPr id="0" name=""/>
        <dsp:cNvSpPr/>
      </dsp:nvSpPr>
      <dsp:spPr>
        <a:xfrm>
          <a:off x="424406" y="552871"/>
          <a:ext cx="3809886" cy="241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Strength </a:t>
          </a:r>
        </a:p>
      </dsp:txBody>
      <dsp:txXfrm>
        <a:off x="495264" y="623729"/>
        <a:ext cx="3668170" cy="2277561"/>
      </dsp:txXfrm>
    </dsp:sp>
    <dsp:sp modelId="{3B6BBE62-1E67-4953-ABC8-ED3DF9EDCD16}">
      <dsp:nvSpPr>
        <dsp:cNvPr id="0" name=""/>
        <dsp:cNvSpPr/>
      </dsp:nvSpPr>
      <dsp:spPr>
        <a:xfrm>
          <a:off x="4658698" y="154539"/>
          <a:ext cx="3809886" cy="2419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3DFE17-8937-4955-8AE5-76607B4FBAE3}">
      <dsp:nvSpPr>
        <dsp:cNvPr id="0" name=""/>
        <dsp:cNvSpPr/>
      </dsp:nvSpPr>
      <dsp:spPr>
        <a:xfrm>
          <a:off x="5082019" y="556693"/>
          <a:ext cx="3809886" cy="241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Distance</a:t>
          </a:r>
        </a:p>
      </dsp:txBody>
      <dsp:txXfrm>
        <a:off x="5152877" y="627551"/>
        <a:ext cx="3668170" cy="227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1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91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42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8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76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1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8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3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33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93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24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6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87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993D4-299F-42DE-B9A0-759A978CA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9" r="35550"/>
          <a:stretch/>
        </p:blipFill>
        <p:spPr>
          <a:xfrm>
            <a:off x="8833282" y="10"/>
            <a:ext cx="3358718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177A209-E0C5-48A1-95AA-81B4D49A6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4464028"/>
            <a:ext cx="7735824" cy="164149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Location</a:t>
            </a:r>
            <a:r>
              <a:rPr kumimoji="1" lang="ja-JP" altLang="en-US" sz="6000" dirty="0"/>
              <a:t> </a:t>
            </a:r>
            <a:r>
              <a:rPr kumimoji="1" lang="en-US" altLang="ja-JP" sz="6000" dirty="0"/>
              <a:t>detecting</a:t>
            </a:r>
            <a:r>
              <a:rPr kumimoji="1" lang="ja-JP" altLang="en-US" sz="6000" dirty="0"/>
              <a:t> </a:t>
            </a:r>
            <a:r>
              <a:rPr kumimoji="1" lang="en-US" altLang="ja-JP" sz="6000" dirty="0"/>
              <a:t>system</a:t>
            </a:r>
            <a:r>
              <a:rPr kumimoji="1" lang="ja-JP" altLang="en-US" sz="6000" dirty="0"/>
              <a:t> 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A8539E-CAF9-4334-835F-FC42B7558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3694375"/>
            <a:ext cx="7735824" cy="75402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Mizuki Kakei</a:t>
            </a:r>
          </a:p>
        </p:txBody>
      </p:sp>
    </p:spTree>
    <p:extLst>
      <p:ext uri="{BB962C8B-B14F-4D97-AF65-F5344CB8AC3E}">
        <p14:creationId xmlns:p14="http://schemas.microsoft.com/office/powerpoint/2010/main" val="269710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D009A-52F6-4C25-AC95-5E64D61E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663"/>
            <a:ext cx="10515600" cy="1325563"/>
          </a:xfrm>
        </p:spPr>
        <p:txBody>
          <a:bodyPr/>
          <a:lstStyle/>
          <a:p>
            <a:r>
              <a:rPr lang="en-US" altLang="ja-JP" dirty="0"/>
              <a:t>Building Prediction Accuracy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777C514-4DAB-42D2-935B-A48166B0A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766922"/>
              </p:ext>
            </p:extLst>
          </p:nvPr>
        </p:nvGraphicFramePr>
        <p:xfrm>
          <a:off x="1120775" y="1825624"/>
          <a:ext cx="10233024" cy="42132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8256">
                  <a:extLst>
                    <a:ext uri="{9D8B030D-6E8A-4147-A177-3AD203B41FA5}">
                      <a16:colId xmlns:a16="http://schemas.microsoft.com/office/drawing/2014/main" val="2565632737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453286523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1151220931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867123506"/>
                    </a:ext>
                  </a:extLst>
                </a:gridCol>
              </a:tblGrid>
              <a:tr h="1404408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KNN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SVM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Random Forest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8866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99%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97%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99.5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04200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No 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98%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99%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99.5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60543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CC68DCD-350B-41DD-BC01-CA950D18112B}"/>
              </a:ext>
            </a:extLst>
          </p:cNvPr>
          <p:cNvCxnSpPr>
            <a:cxnSpLocks/>
          </p:cNvCxnSpPr>
          <p:nvPr/>
        </p:nvCxnSpPr>
        <p:spPr>
          <a:xfrm>
            <a:off x="1143000" y="1847850"/>
            <a:ext cx="2533650" cy="13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E74CFE-2C2D-44CF-B859-27C35948B6DB}"/>
              </a:ext>
            </a:extLst>
          </p:cNvPr>
          <p:cNvSpPr txBox="1"/>
          <p:nvPr/>
        </p:nvSpPr>
        <p:spPr>
          <a:xfrm>
            <a:off x="2066924" y="1924049"/>
            <a:ext cx="160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Modeling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81B785-F539-4B68-A918-0F1AD18FD1EF}"/>
              </a:ext>
            </a:extLst>
          </p:cNvPr>
          <p:cNvSpPr txBox="1"/>
          <p:nvPr/>
        </p:nvSpPr>
        <p:spPr>
          <a:xfrm>
            <a:off x="1068894" y="274826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PreProcessing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09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D009A-52F6-4C25-AC95-5E64D61E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ja-JP" dirty="0"/>
              <a:t>LONGITUDE Prediction Accuracy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777C514-4DAB-42D2-935B-A48166B0A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29123"/>
              </p:ext>
            </p:extLst>
          </p:nvPr>
        </p:nvGraphicFramePr>
        <p:xfrm>
          <a:off x="1120775" y="1825624"/>
          <a:ext cx="10233024" cy="42132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8256">
                  <a:extLst>
                    <a:ext uri="{9D8B030D-6E8A-4147-A177-3AD203B41FA5}">
                      <a16:colId xmlns:a16="http://schemas.microsoft.com/office/drawing/2014/main" val="2565632737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453286523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1151220931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867123506"/>
                    </a:ext>
                  </a:extLst>
                </a:gridCol>
              </a:tblGrid>
              <a:tr h="1404408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KNN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SVM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Random Forest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8866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97%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1%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99.2%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04200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No 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95%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0.1%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98%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60543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CC68DCD-350B-41DD-BC01-CA950D18112B}"/>
              </a:ext>
            </a:extLst>
          </p:cNvPr>
          <p:cNvCxnSpPr>
            <a:cxnSpLocks/>
          </p:cNvCxnSpPr>
          <p:nvPr/>
        </p:nvCxnSpPr>
        <p:spPr>
          <a:xfrm>
            <a:off x="1143000" y="1847850"/>
            <a:ext cx="2533650" cy="13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E74CFE-2C2D-44CF-B859-27C35948B6DB}"/>
              </a:ext>
            </a:extLst>
          </p:cNvPr>
          <p:cNvSpPr txBox="1"/>
          <p:nvPr/>
        </p:nvSpPr>
        <p:spPr>
          <a:xfrm>
            <a:off x="2066924" y="1924049"/>
            <a:ext cx="160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Modeling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81B785-F539-4B68-A918-0F1AD18FD1EF}"/>
              </a:ext>
            </a:extLst>
          </p:cNvPr>
          <p:cNvSpPr txBox="1"/>
          <p:nvPr/>
        </p:nvSpPr>
        <p:spPr>
          <a:xfrm>
            <a:off x="1068894" y="274826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PreProcessing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443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D009A-52F6-4C25-AC95-5E64D61E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ja-JP" dirty="0"/>
              <a:t>LATITUDE Prediction Accuracy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777C514-4DAB-42D2-935B-A48166B0A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622637"/>
              </p:ext>
            </p:extLst>
          </p:nvPr>
        </p:nvGraphicFramePr>
        <p:xfrm>
          <a:off x="1120775" y="1825624"/>
          <a:ext cx="10233024" cy="42132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8256">
                  <a:extLst>
                    <a:ext uri="{9D8B030D-6E8A-4147-A177-3AD203B41FA5}">
                      <a16:colId xmlns:a16="http://schemas.microsoft.com/office/drawing/2014/main" val="2565632737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453286523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1151220931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867123506"/>
                    </a:ext>
                  </a:extLst>
                </a:gridCol>
              </a:tblGrid>
              <a:tr h="1404408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KNN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SVM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Random Forest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8866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94%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0.4%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97%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04200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No 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93%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0.2%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97%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60543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CC68DCD-350B-41DD-BC01-CA950D18112B}"/>
              </a:ext>
            </a:extLst>
          </p:cNvPr>
          <p:cNvCxnSpPr>
            <a:cxnSpLocks/>
          </p:cNvCxnSpPr>
          <p:nvPr/>
        </p:nvCxnSpPr>
        <p:spPr>
          <a:xfrm>
            <a:off x="1143000" y="1847850"/>
            <a:ext cx="2533650" cy="13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E74CFE-2C2D-44CF-B859-27C35948B6DB}"/>
              </a:ext>
            </a:extLst>
          </p:cNvPr>
          <p:cNvSpPr txBox="1"/>
          <p:nvPr/>
        </p:nvSpPr>
        <p:spPr>
          <a:xfrm>
            <a:off x="2066924" y="1924049"/>
            <a:ext cx="160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Modeling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81B785-F539-4B68-A918-0F1AD18FD1EF}"/>
              </a:ext>
            </a:extLst>
          </p:cNvPr>
          <p:cNvSpPr txBox="1"/>
          <p:nvPr/>
        </p:nvSpPr>
        <p:spPr>
          <a:xfrm>
            <a:off x="1068894" y="274826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PreProcessing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225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00243-0A7D-4341-9B40-A342DB3D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00" y="0"/>
            <a:ext cx="10515600" cy="1325563"/>
          </a:xfrm>
        </p:spPr>
        <p:txBody>
          <a:bodyPr/>
          <a:lstStyle/>
          <a:p>
            <a:r>
              <a:rPr lang="en-US" altLang="ja-JP" dirty="0"/>
              <a:t>Best results of Accuracy </a:t>
            </a:r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B447508-60BC-4CE0-9533-F96BF8E07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01169"/>
              </p:ext>
            </p:extLst>
          </p:nvPr>
        </p:nvGraphicFramePr>
        <p:xfrm>
          <a:off x="1381125" y="1717675"/>
          <a:ext cx="8905876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938">
                  <a:extLst>
                    <a:ext uri="{9D8B030D-6E8A-4147-A177-3AD203B41FA5}">
                      <a16:colId xmlns:a16="http://schemas.microsoft.com/office/drawing/2014/main" val="2522359594"/>
                    </a:ext>
                  </a:extLst>
                </a:gridCol>
                <a:gridCol w="4452938">
                  <a:extLst>
                    <a:ext uri="{9D8B030D-6E8A-4147-A177-3AD203B41FA5}">
                      <a16:colId xmlns:a16="http://schemas.microsoft.com/office/drawing/2014/main" val="1801430843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Validation Accuracy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68939"/>
                  </a:ext>
                </a:extLst>
              </a:tr>
              <a:tr h="9042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Floor (No PCs, RF)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90%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4274"/>
                  </a:ext>
                </a:extLst>
              </a:tr>
              <a:tr h="9042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Building (No PCs, RF)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99.5%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64212"/>
                  </a:ext>
                </a:extLst>
              </a:tr>
              <a:tr h="9042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Longitude (PCs, RF)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99.2%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72864"/>
                  </a:ext>
                </a:extLst>
              </a:tr>
              <a:tr h="9042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Latitude (No PCs, RF)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97%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3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11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F86B2-136B-4EF3-9772-852D97D9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and Outlook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8FDA2-26C7-46ED-858A-04E2F1E8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30450"/>
            <a:ext cx="10233800" cy="4351338"/>
          </a:xfrm>
        </p:spPr>
        <p:txBody>
          <a:bodyPr>
            <a:normAutofit/>
          </a:bodyPr>
          <a:lstStyle/>
          <a:p>
            <a:r>
              <a:rPr lang="en-US" altLang="ja-JP" sz="3200" dirty="0" err="1"/>
              <a:t>Randomforest</a:t>
            </a:r>
            <a:r>
              <a:rPr lang="en-US" altLang="ja-JP" sz="3200" dirty="0"/>
              <a:t> performed the best results</a:t>
            </a:r>
          </a:p>
          <a:p>
            <a:endParaRPr lang="en-US" altLang="ja-JP" sz="3200" dirty="0"/>
          </a:p>
          <a:p>
            <a:r>
              <a:rPr kumimoji="1" lang="en-US" altLang="ja-JP" sz="3200" dirty="0"/>
              <a:t>Accuracy of Floor should be improved </a:t>
            </a:r>
          </a:p>
          <a:p>
            <a:endParaRPr kumimoji="1" lang="en-US" altLang="ja-JP" sz="3200" dirty="0"/>
          </a:p>
          <a:p>
            <a:r>
              <a:rPr lang="en-US" altLang="ja-JP" sz="3200" dirty="0"/>
              <a:t>Detecting Outliers</a:t>
            </a:r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146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187BC-A9A1-4BDA-B087-A7D5F76A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Thank you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08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48EAD4B-1714-4507-B2D8-1F34FAEB1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08590-87D0-4AA3-AFFD-3207C71C5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7"/>
            <a:ext cx="12192000" cy="2285999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3D293C-5509-46D2-8E86-CA4DACB3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7924"/>
            <a:ext cx="10515600" cy="1279035"/>
          </a:xfrm>
        </p:spPr>
        <p:txBody>
          <a:bodyPr anchor="t">
            <a:normAutofit/>
          </a:bodyPr>
          <a:lstStyle/>
          <a:p>
            <a:r>
              <a:rPr kumimoji="1" lang="en-US" altLang="ja-JP" sz="4800">
                <a:solidFill>
                  <a:schemeClr val="tx1"/>
                </a:solidFill>
              </a:rPr>
              <a:t>Agenda</a:t>
            </a:r>
            <a:endParaRPr kumimoji="1" lang="ja-JP" altLang="en-US" sz="4800">
              <a:solidFill>
                <a:schemeClr val="tx1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C9EDA388-6BB4-4F73-8270-2CF9F028E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226794"/>
              </p:ext>
            </p:extLst>
          </p:nvPr>
        </p:nvGraphicFramePr>
        <p:xfrm>
          <a:off x="960120" y="640076"/>
          <a:ext cx="10271760" cy="3593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10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90D9EC-578E-467C-B313-50001468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kumimoji="1" lang="en-US" altLang="ja-JP" sz="4400">
                <a:solidFill>
                  <a:schemeClr val="tx1">
                    <a:lumMod val="95000"/>
                  </a:schemeClr>
                </a:solidFill>
              </a:rPr>
              <a:t>Objects</a:t>
            </a:r>
            <a:endParaRPr kumimoji="1" lang="ja-JP" altLang="en-US" sz="44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08DDE0-8E4B-44D2-A887-C91FEAB2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07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This  project is about creating  location detecting system to navigate people inside the campus. Since GPS does not work well inside the building, </a:t>
            </a:r>
            <a:r>
              <a:rPr lang="en-US" altLang="ja-JP" sz="2400" dirty="0" err="1">
                <a:solidFill>
                  <a:schemeClr val="tx1">
                    <a:lumMod val="95000"/>
                  </a:schemeClr>
                </a:solidFill>
              </a:rPr>
              <a:t>Wifi</a:t>
            </a: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 finger print system is used.  This system is based on detecting strength of signals between phones and multiple </a:t>
            </a:r>
            <a:r>
              <a:rPr lang="en-US" altLang="ja-JP" sz="2400" dirty="0" err="1">
                <a:solidFill>
                  <a:schemeClr val="tx1">
                    <a:lumMod val="95000"/>
                  </a:schemeClr>
                </a:solidFill>
              </a:rPr>
              <a:t>Wifi</a:t>
            </a: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ja-JP" sz="2400">
                <a:solidFill>
                  <a:schemeClr val="tx1">
                    <a:lumMod val="95000"/>
                  </a:schemeClr>
                </a:solidFill>
              </a:rPr>
              <a:t>spots.</a:t>
            </a: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7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C0D6C-66C8-4603-BBB1-A52DA803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chemeClr val="tx1"/>
                </a:solidFill>
              </a:rPr>
              <a:t>How this is possible ?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コンテンツ プレースホルダー 2">
            <a:extLst>
              <a:ext uri="{FF2B5EF4-FFF2-40B4-BE49-F238E27FC236}">
                <a16:creationId xmlns:a16="http://schemas.microsoft.com/office/drawing/2014/main" id="{0BFC8C6C-AB10-44C3-A894-B41A7A875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441855"/>
              </p:ext>
            </p:extLst>
          </p:nvPr>
        </p:nvGraphicFramePr>
        <p:xfrm>
          <a:off x="1650047" y="2505456"/>
          <a:ext cx="8891906" cy="312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CD7BE2-F238-480B-9F7A-C101BA56438F}"/>
              </a:ext>
            </a:extLst>
          </p:cNvPr>
          <p:cNvSpPr txBox="1"/>
          <p:nvPr/>
        </p:nvSpPr>
        <p:spPr>
          <a:xfrm>
            <a:off x="5669280" y="3264408"/>
            <a:ext cx="374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>
                <a:solidFill>
                  <a:schemeClr val="bg1"/>
                </a:solidFill>
              </a:rPr>
              <a:t>≃</a:t>
            </a:r>
          </a:p>
        </p:txBody>
      </p:sp>
    </p:spTree>
    <p:extLst>
      <p:ext uri="{BB962C8B-B14F-4D97-AF65-F5344CB8AC3E}">
        <p14:creationId xmlns:p14="http://schemas.microsoft.com/office/powerpoint/2010/main" val="137248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B573CC-8EF0-46B0-BAD1-7594BCB6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kumimoji="1" lang="en-US" altLang="ja-JP" sz="4400" dirty="0">
                <a:solidFill>
                  <a:schemeClr val="tx1">
                    <a:lumMod val="95000"/>
                  </a:schemeClr>
                </a:solidFill>
              </a:rPr>
              <a:t>Data set </a:t>
            </a:r>
            <a:endParaRPr kumimoji="1" lang="ja-JP" alt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92B6E-832E-4701-9117-E0281BC8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pPr lvl="0"/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 520 WAPs ( 55 columns were excluded )</a:t>
            </a:r>
          </a:p>
          <a:p>
            <a:pPr lvl="0"/>
            <a:endParaRPr lang="en-US" altLang="ja-JP" sz="22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Location  </a:t>
            </a:r>
          </a:p>
          <a:p>
            <a:pPr marL="0" lvl="0" indent="0">
              <a:buNone/>
            </a:pPr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    - Floor, Longitude, Latitude, Building, Space ID, Relative  position     </a:t>
            </a:r>
          </a:p>
          <a:p>
            <a:pPr marL="0" lvl="0" indent="0">
              <a:buNone/>
            </a:pPr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    with respect to Space ID</a:t>
            </a:r>
          </a:p>
          <a:p>
            <a:pPr marL="0" lvl="0" indent="0">
              <a:buNone/>
            </a:pPr>
            <a:endParaRPr lang="en-US" altLang="ja-JP" sz="22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Information of the users   </a:t>
            </a:r>
          </a:p>
          <a:p>
            <a:pPr marL="0" lvl="0" indent="0">
              <a:buNone/>
            </a:pPr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    - User ID, Phone ID </a:t>
            </a:r>
          </a:p>
          <a:p>
            <a:pPr marL="0" lvl="0" indent="0">
              <a:buNone/>
            </a:pPr>
            <a:endParaRPr lang="en-US" altLang="ja-JP" sz="22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Time Stamp</a:t>
            </a:r>
          </a:p>
          <a:p>
            <a:endParaRPr kumimoji="1" lang="ja-JP" altLang="en-US" sz="2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8C81B3-1AEF-4938-B07C-9BD7C73E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kumimoji="1" lang="en-US" altLang="ja-JP" sz="4400" dirty="0">
                <a:solidFill>
                  <a:schemeClr val="tx1">
                    <a:lumMod val="95000"/>
                  </a:schemeClr>
                </a:solidFill>
              </a:rPr>
              <a:t>Goals</a:t>
            </a:r>
            <a:endParaRPr kumimoji="1" lang="ja-JP" alt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57B50-8960-4D1F-8584-D43F658E4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Examining different algorithms and finding the best machine learning models with high accuracy of</a:t>
            </a: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Longitude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Latitude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Floor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Building</a:t>
            </a:r>
          </a:p>
          <a:p>
            <a:pPr marL="0" indent="0">
              <a:buNone/>
            </a:pPr>
            <a:endParaRPr lang="en-US" altLang="ja-JP" sz="2400" u="sng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kumimoji="1" lang="ja-JP" alt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D009A-52F6-4C25-AC95-5E64D61E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Methods of Analysis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777C514-4DAB-42D2-935B-A48166B0A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136631"/>
              </p:ext>
            </p:extLst>
          </p:nvPr>
        </p:nvGraphicFramePr>
        <p:xfrm>
          <a:off x="1120775" y="1825624"/>
          <a:ext cx="10233024" cy="42132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8256">
                  <a:extLst>
                    <a:ext uri="{9D8B030D-6E8A-4147-A177-3AD203B41FA5}">
                      <a16:colId xmlns:a16="http://schemas.microsoft.com/office/drawing/2014/main" val="2565632737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453286523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1151220931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867123506"/>
                    </a:ext>
                  </a:extLst>
                </a:gridCol>
              </a:tblGrid>
              <a:tr h="1404408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KNN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SVM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Random Forest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8866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99%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97%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99.5%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04200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No 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98%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99%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99.5%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60543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CC68DCD-350B-41DD-BC01-CA950D18112B}"/>
              </a:ext>
            </a:extLst>
          </p:cNvPr>
          <p:cNvCxnSpPr>
            <a:cxnSpLocks/>
          </p:cNvCxnSpPr>
          <p:nvPr/>
        </p:nvCxnSpPr>
        <p:spPr>
          <a:xfrm>
            <a:off x="1143000" y="1847850"/>
            <a:ext cx="2533650" cy="13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E74CFE-2C2D-44CF-B859-27C35948B6DB}"/>
              </a:ext>
            </a:extLst>
          </p:cNvPr>
          <p:cNvSpPr txBox="1"/>
          <p:nvPr/>
        </p:nvSpPr>
        <p:spPr>
          <a:xfrm>
            <a:off x="2066924" y="1924049"/>
            <a:ext cx="160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Modeling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81B785-F539-4B68-A918-0F1AD18FD1EF}"/>
              </a:ext>
            </a:extLst>
          </p:cNvPr>
          <p:cNvSpPr txBox="1"/>
          <p:nvPr/>
        </p:nvSpPr>
        <p:spPr>
          <a:xfrm>
            <a:off x="1068894" y="274826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PreProcessing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813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B1CE3-02A7-40D9-A59D-601B884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Principal Component Analysis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6690489-4E53-4D13-A10C-61203B104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" t="19921" r="24126" b="12133"/>
          <a:stretch/>
        </p:blipFill>
        <p:spPr>
          <a:xfrm>
            <a:off x="995363" y="1457324"/>
            <a:ext cx="10201274" cy="517207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0F73936-9075-447D-B759-E687D3D83C6E}"/>
              </a:ext>
            </a:extLst>
          </p:cNvPr>
          <p:cNvCxnSpPr>
            <a:cxnSpLocks/>
          </p:cNvCxnSpPr>
          <p:nvPr/>
        </p:nvCxnSpPr>
        <p:spPr>
          <a:xfrm flipV="1">
            <a:off x="2257424" y="5800725"/>
            <a:ext cx="39909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A1502AF-0488-40B0-90E5-9D4AD0BDBC8E}"/>
              </a:ext>
            </a:extLst>
          </p:cNvPr>
          <p:cNvCxnSpPr>
            <a:cxnSpLocks/>
          </p:cNvCxnSpPr>
          <p:nvPr/>
        </p:nvCxnSpPr>
        <p:spPr>
          <a:xfrm flipH="1" flipV="1">
            <a:off x="2257424" y="2305049"/>
            <a:ext cx="1" cy="3495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E13845-8B67-4262-8059-E27BCA29411E}"/>
              </a:ext>
            </a:extLst>
          </p:cNvPr>
          <p:cNvSpPr txBox="1"/>
          <p:nvPr/>
        </p:nvSpPr>
        <p:spPr>
          <a:xfrm>
            <a:off x="2381250" y="2562225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90%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455DD6-8E4B-4224-9C1E-3F00A592D4E4}"/>
              </a:ext>
            </a:extLst>
          </p:cNvPr>
          <p:cNvSpPr txBox="1"/>
          <p:nvPr/>
        </p:nvSpPr>
        <p:spPr>
          <a:xfrm flipH="1">
            <a:off x="5624512" y="5216010"/>
            <a:ext cx="308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206 columns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D009A-52F6-4C25-AC95-5E64D61E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21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Floor Prediction Accuracy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777C514-4DAB-42D2-935B-A48166B0A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37319"/>
              </p:ext>
            </p:extLst>
          </p:nvPr>
        </p:nvGraphicFramePr>
        <p:xfrm>
          <a:off x="1120775" y="1825624"/>
          <a:ext cx="10233024" cy="42132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8256">
                  <a:extLst>
                    <a:ext uri="{9D8B030D-6E8A-4147-A177-3AD203B41FA5}">
                      <a16:colId xmlns:a16="http://schemas.microsoft.com/office/drawing/2014/main" val="2565632737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453286523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1151220931"/>
                    </a:ext>
                  </a:extLst>
                </a:gridCol>
                <a:gridCol w="2558256">
                  <a:extLst>
                    <a:ext uri="{9D8B030D-6E8A-4147-A177-3AD203B41FA5}">
                      <a16:colId xmlns:a16="http://schemas.microsoft.com/office/drawing/2014/main" val="3867123506"/>
                    </a:ext>
                  </a:extLst>
                </a:gridCol>
              </a:tblGrid>
              <a:tr h="1404408">
                <a:tc>
                  <a:txBody>
                    <a:bodyPr/>
                    <a:lstStyle/>
                    <a:p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KNN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SVM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Random Forest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8866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69%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71%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76%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04200"/>
                  </a:ext>
                </a:extLst>
              </a:tr>
              <a:tr h="1404408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No PCAs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73%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76%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90%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60543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CC68DCD-350B-41DD-BC01-CA950D18112B}"/>
              </a:ext>
            </a:extLst>
          </p:cNvPr>
          <p:cNvCxnSpPr>
            <a:cxnSpLocks/>
          </p:cNvCxnSpPr>
          <p:nvPr/>
        </p:nvCxnSpPr>
        <p:spPr>
          <a:xfrm>
            <a:off x="1143000" y="1847850"/>
            <a:ext cx="2533650" cy="13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E74CFE-2C2D-44CF-B859-27C35948B6DB}"/>
              </a:ext>
            </a:extLst>
          </p:cNvPr>
          <p:cNvSpPr txBox="1"/>
          <p:nvPr/>
        </p:nvSpPr>
        <p:spPr>
          <a:xfrm>
            <a:off x="2066924" y="1924049"/>
            <a:ext cx="160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Modeling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81B785-F539-4B68-A918-0F1AD18FD1EF}"/>
              </a:ext>
            </a:extLst>
          </p:cNvPr>
          <p:cNvSpPr txBox="1"/>
          <p:nvPr/>
        </p:nvSpPr>
        <p:spPr>
          <a:xfrm>
            <a:off x="1068894" y="274826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PreProcessing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1268712"/>
      </p:ext>
    </p:extLst>
  </p:cSld>
  <p:clrMapOvr>
    <a:masterClrMapping/>
  </p:clrMapOvr>
</p:sld>
</file>

<file path=ppt/theme/theme1.xml><?xml version="1.0" encoding="utf-8"?>
<a:theme xmlns:a="http://schemas.openxmlformats.org/drawingml/2006/main" name="奥行">
  <a:themeElements>
    <a:clrScheme name="奥行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奥行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322</Words>
  <Application>Microsoft Office PowerPoint</Application>
  <PresentationFormat>ワイド画面</PresentationFormat>
  <Paragraphs>126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Arial</vt:lpstr>
      <vt:lpstr>Corbel</vt:lpstr>
      <vt:lpstr>奥行</vt:lpstr>
      <vt:lpstr>Location detecting system </vt:lpstr>
      <vt:lpstr>Agenda</vt:lpstr>
      <vt:lpstr>Objects</vt:lpstr>
      <vt:lpstr>How this is possible ?</vt:lpstr>
      <vt:lpstr>Data set </vt:lpstr>
      <vt:lpstr>Goals</vt:lpstr>
      <vt:lpstr>Methods of Analysis</vt:lpstr>
      <vt:lpstr>Principal Component Analysis</vt:lpstr>
      <vt:lpstr>Floor Prediction Accuracy  </vt:lpstr>
      <vt:lpstr>Building Prediction Accuracy</vt:lpstr>
      <vt:lpstr>LONGITUDE Prediction Accuracy</vt:lpstr>
      <vt:lpstr>LATITUDE Prediction Accuracy</vt:lpstr>
      <vt:lpstr>Best results of Accuracy </vt:lpstr>
      <vt:lpstr>Summary and Outlook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detecting system </dc:title>
  <dc:creator>Mizuki Kakei</dc:creator>
  <cp:lastModifiedBy>Mizuki Kakei</cp:lastModifiedBy>
  <cp:revision>1</cp:revision>
  <dcterms:created xsi:type="dcterms:W3CDTF">2019-07-21T19:54:57Z</dcterms:created>
  <dcterms:modified xsi:type="dcterms:W3CDTF">2019-08-11T13:40:47Z</dcterms:modified>
</cp:coreProperties>
</file>