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09" autoAdjust="0"/>
  </p:normalViewPr>
  <p:slideViewPr>
    <p:cSldViewPr snapToGrid="0">
      <p:cViewPr varScale="1">
        <p:scale>
          <a:sx n="63" d="100"/>
          <a:sy n="63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9DBFC-80D4-4C68-BC83-2C2AF0036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DC8EF4-D759-428E-A972-0682BF25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5AF4B7-037F-450A-AF78-CF9A329D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DA8A-289E-412E-BD3A-116F9BB44440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19675-1D45-43A0-B130-38AEA35E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CF216E-401B-4F14-A4F7-143596A9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9A7-B7C9-488E-8DE1-E2D34A90D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6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8A349-A9A1-4FE5-B303-AAF4F324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102C9F-27B6-4EFE-9430-75C800950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4AA239-2BDA-46B7-B5DF-EF4C6870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DA8A-289E-412E-BD3A-116F9BB44440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B8DD4B-F46E-4E1C-8EB3-658C6ABA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47FC8-9AFC-4C50-9A5E-1050CF92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9A7-B7C9-488E-8DE1-E2D34A90D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66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D4263F-788F-48FC-93B8-008A850C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A0E1-DDC4-450B-AD76-117814EB2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E29BDC-F02D-49FC-83BF-5F76600A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DA8A-289E-412E-BD3A-116F9BB44440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C959FD-C962-451D-BB6E-7D1A7154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65E34C-5794-4F16-AA53-2F8A92D7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9A7-B7C9-488E-8DE1-E2D34A90D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0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ABE5C-A065-4E18-90F6-50E0F14E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52EB63-D040-410E-A393-5821BA67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475FD-184C-4568-AF40-1D034C1C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DA8A-289E-412E-BD3A-116F9BB44440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61B558-5BE7-4394-AFC4-D6C3E664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323546-2BEF-43E7-B535-0EB4395E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9A7-B7C9-488E-8DE1-E2D34A90D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7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239AD-ACB0-4380-9326-FDAF7BC9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524ED0-BB65-4279-B7D6-63E292281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9C3888-DAD0-4A0A-B7BB-610089EF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DA8A-289E-412E-BD3A-116F9BB44440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68AFA1-8BFF-4670-9E87-7A3B43C7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F69E28-1FDB-4D90-BF1B-FE03DCC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9A7-B7C9-488E-8DE1-E2D34A90D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96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18751-00E4-4DA5-8C62-ACCFCAF5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8D2993-1FDB-44DD-9DD3-98B76C461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E750ED-6F5C-4D49-8D52-EA0C5C1D0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84E54F-8CB7-4492-9A90-1E8894D1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DA8A-289E-412E-BD3A-116F9BB44440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3B19D6-F8B5-44BF-8941-E3FFEA11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683B2D-BD63-4269-9645-2D0FB502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9A7-B7C9-488E-8DE1-E2D34A90D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46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18F82-D707-4FD1-976F-66BD3104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6BF00E-CBE9-4A91-A87D-CDA405A0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4FFBF3-6DC5-401A-8D18-B8DA88266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491A23-296C-46EE-90CB-F1C06865D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EDB3C55-7CE1-42AC-8174-C63B97937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78C3AA-BDE4-47D7-8BB3-AE8AA13A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DA8A-289E-412E-BD3A-116F9BB44440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B869F3-78A0-4A18-9797-19189929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BB8F15-6F47-4F28-A25A-0E017BFF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9A7-B7C9-488E-8DE1-E2D34A90D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90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9E07D-3D6C-42D6-BE5E-FC0C7AF7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994280-40C1-404C-BF53-84B3BDCB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DA8A-289E-412E-BD3A-116F9BB44440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F7B720-2A9D-4121-A58E-D0BC6C05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CB3BE2-91DE-4020-8732-B35D093A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9A7-B7C9-488E-8DE1-E2D34A90D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79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900D9D-A7C0-4D72-9B6B-53F23751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DA8A-289E-412E-BD3A-116F9BB44440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77DDC1-AD9C-4118-8762-DB01F35B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BA838-D8EB-441B-A7AA-AE156229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9A7-B7C9-488E-8DE1-E2D34A90D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28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A7985-5D68-4455-90C1-0BED7816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58251-9305-42A6-B5E4-7E70D5BD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44AE2C-D6E9-4268-A786-82E6CCDAF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C42247-5C17-4D48-92E1-2FC514B7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DA8A-289E-412E-BD3A-116F9BB44440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704493-09E6-4BE8-9DE5-51E24224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FF4CC3-5C45-4C28-8622-5B7783D1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9A7-B7C9-488E-8DE1-E2D34A90D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25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2DBCD4-D30C-4E05-8B5E-E354408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B70F0E-B292-409A-85D3-F402AAB57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6677DC-0442-408C-BB49-82BA1900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DBE034-9849-4082-905E-C24FC4F0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DA8A-289E-412E-BD3A-116F9BB44440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DF65AE-8C00-45D8-B228-19C39A30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4A1D5A-0863-44A2-B52E-B9E3673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89A7-B7C9-488E-8DE1-E2D34A90D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99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D33B21-C7E1-45BC-81CF-873DBAE4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22ABBE-C224-4840-8608-CC4E4AA1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F3403E-2E66-4C72-BEBC-1AE3ADF87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DA8A-289E-412E-BD3A-116F9BB44440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74D6D-831C-4C47-BBDD-6783BC29C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3C379-D401-4D4C-9F86-64D6C7261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389A7-B7C9-488E-8DE1-E2D34A90D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5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98CFB-CAD2-4A29-BB0F-EC0AB044F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2235200"/>
            <a:ext cx="107823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Visualization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Location detecting system with </a:t>
            </a:r>
            <a:r>
              <a:rPr kumimoji="1" lang="en-US" altLang="ja-JP" dirty="0" err="1"/>
              <a:t>Wifi</a:t>
            </a:r>
            <a:r>
              <a:rPr kumimoji="1" lang="en-US" altLang="ja-JP" dirty="0"/>
              <a:t> finger print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265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6EA2E-2EFF-4F1F-9D02-DFACF80B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725"/>
            <a:ext cx="6456680" cy="1325563"/>
          </a:xfrm>
        </p:spPr>
        <p:txBody>
          <a:bodyPr/>
          <a:lstStyle/>
          <a:p>
            <a:r>
              <a:rPr kumimoji="1" lang="en-US" altLang="ja-JP" dirty="0"/>
              <a:t>3D Area Map of Campus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87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66FD07E-CCAA-41C1-8068-FB9C197DD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477520"/>
            <a:ext cx="1053465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6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C38A082-B140-45F8-9F97-CDD27D2C6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280" y="690880"/>
            <a:ext cx="11348720" cy="59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5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96AE9A1-7317-4E61-A3BD-CB3C3B51A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1345"/>
            <a:ext cx="12191999" cy="64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B146B-38BE-4E65-9FF5-45888AFE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2766218"/>
            <a:ext cx="11998960" cy="1325563"/>
          </a:xfrm>
        </p:spPr>
        <p:txBody>
          <a:bodyPr/>
          <a:lstStyle/>
          <a:p>
            <a:r>
              <a:rPr kumimoji="1" lang="en-US" altLang="ja-JP" dirty="0"/>
              <a:t>Comparison between real Campus Map and Predicted location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27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3D1930B-0335-4C09-8999-4A0A3F6F4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447040"/>
            <a:ext cx="11236960" cy="62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2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91F2549-4ED1-46BD-8F60-330087C46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4640"/>
            <a:ext cx="10515599" cy="64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6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</Words>
  <Application>Microsoft Office PowerPoint</Application>
  <PresentationFormat>ワイド画面</PresentationFormat>
  <Paragraphs>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Visualization for Location detecting system with Wifi finger print</vt:lpstr>
      <vt:lpstr>3D Area Map of Campus</vt:lpstr>
      <vt:lpstr>PowerPoint プレゼンテーション</vt:lpstr>
      <vt:lpstr>PowerPoint プレゼンテーション</vt:lpstr>
      <vt:lpstr>PowerPoint プレゼンテーション</vt:lpstr>
      <vt:lpstr>Comparison between real Campus Map and Predicted location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for Location detecting system with Wifi finger print</dc:title>
  <dc:creator>Mizuki Kakei</dc:creator>
  <cp:lastModifiedBy>Mizuki Kakei</cp:lastModifiedBy>
  <cp:revision>4</cp:revision>
  <dcterms:created xsi:type="dcterms:W3CDTF">2019-08-12T14:09:52Z</dcterms:created>
  <dcterms:modified xsi:type="dcterms:W3CDTF">2019-08-12T14:53:14Z</dcterms:modified>
</cp:coreProperties>
</file>