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</p:sldMasterIdLst>
  <p:sldIdLst>
    <p:sldId id="256" r:id="rId3"/>
    <p:sldId id="266" r:id="rId4"/>
    <p:sldId id="264" r:id="rId5"/>
    <p:sldId id="268" r:id="rId6"/>
    <p:sldId id="267" r:id="rId7"/>
    <p:sldId id="261" r:id="rId8"/>
    <p:sldId id="262" r:id="rId9"/>
    <p:sldId id="26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CA346-8E14-4839-998F-ED79A4AE8575}" v="14" dt="2019-08-13T15:28:43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uki Kakei" userId="16ad319d63225bb8" providerId="LiveId" clId="{4E0CA346-8E14-4839-998F-ED79A4AE8575}"/>
    <pc:docChg chg="modSld sldOrd">
      <pc:chgData name="Mizuki Kakei" userId="16ad319d63225bb8" providerId="LiveId" clId="{4E0CA346-8E14-4839-998F-ED79A4AE8575}" dt="2019-08-13T15:30:06.905" v="172"/>
      <pc:docMkLst>
        <pc:docMk/>
      </pc:docMkLst>
      <pc:sldChg chg="ord">
        <pc:chgData name="Mizuki Kakei" userId="16ad319d63225bb8" providerId="LiveId" clId="{4E0CA346-8E14-4839-998F-ED79A4AE8575}" dt="2019-08-13T15:30:06.905" v="172"/>
        <pc:sldMkLst>
          <pc:docMk/>
          <pc:sldMk cId="1539927460" sldId="261"/>
        </pc:sldMkLst>
      </pc:sldChg>
      <pc:sldChg chg="modSp">
        <pc:chgData name="Mizuki Kakei" userId="16ad319d63225bb8" providerId="LiveId" clId="{4E0CA346-8E14-4839-998F-ED79A4AE8575}" dt="2019-08-13T15:29:56.446" v="170" actId="20577"/>
        <pc:sldMkLst>
          <pc:docMk/>
          <pc:sldMk cId="1601549410" sldId="263"/>
        </pc:sldMkLst>
        <pc:spChg chg="mod">
          <ac:chgData name="Mizuki Kakei" userId="16ad319d63225bb8" providerId="LiveId" clId="{4E0CA346-8E14-4839-998F-ED79A4AE8575}" dt="2019-08-13T15:29:56.446" v="170" actId="20577"/>
          <ac:spMkLst>
            <pc:docMk/>
            <pc:sldMk cId="1601549410" sldId="263"/>
            <ac:spMk id="3" creationId="{406D03ED-B1BF-482D-9EC1-9A0949374034}"/>
          </ac:spMkLst>
        </pc:spChg>
      </pc:sldChg>
      <pc:sldChg chg="modSp">
        <pc:chgData name="Mizuki Kakei" userId="16ad319d63225bb8" providerId="LiveId" clId="{4E0CA346-8E14-4839-998F-ED79A4AE8575}" dt="2019-08-06T08:07:13.914" v="25" actId="20577"/>
        <pc:sldMkLst>
          <pc:docMk/>
          <pc:sldMk cId="3211493217" sldId="264"/>
        </pc:sldMkLst>
        <pc:spChg chg="mod">
          <ac:chgData name="Mizuki Kakei" userId="16ad319d63225bb8" providerId="LiveId" clId="{4E0CA346-8E14-4839-998F-ED79A4AE8575}" dt="2019-08-06T08:07:13.914" v="25" actId="20577"/>
          <ac:spMkLst>
            <pc:docMk/>
            <pc:sldMk cId="3211493217" sldId="264"/>
            <ac:spMk id="2" creationId="{B78A199B-124E-4C91-B724-DD61E941C3A4}"/>
          </ac:spMkLst>
        </pc:spChg>
      </pc:sldChg>
      <pc:sldChg chg="modSp">
        <pc:chgData name="Mizuki Kakei" userId="16ad319d63225bb8" providerId="LiveId" clId="{4E0CA346-8E14-4839-998F-ED79A4AE8575}" dt="2019-08-06T08:07:00.847" v="11" actId="20577"/>
        <pc:sldMkLst>
          <pc:docMk/>
          <pc:sldMk cId="2345240679" sldId="266"/>
        </pc:sldMkLst>
        <pc:graphicFrameChg chg="mod">
          <ac:chgData name="Mizuki Kakei" userId="16ad319d63225bb8" providerId="LiveId" clId="{4E0CA346-8E14-4839-998F-ED79A4AE8575}" dt="2019-08-06T08:07:00.847" v="11" actId="20577"/>
          <ac:graphicFrameMkLst>
            <pc:docMk/>
            <pc:sldMk cId="2345240679" sldId="266"/>
            <ac:graphicFrameMk id="7" creationId="{BE46EEEB-1CCA-4AAE-AC2D-2B1F06F58FC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3.png"/><Relationship Id="rId6" Type="http://schemas.openxmlformats.org/officeDocument/2006/relationships/image" Target="../media/image6.sv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67022-6FE8-4386-9B1A-3A41002F7CB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83285C-9805-4057-9E34-B2EDD55D5A90}">
      <dgm:prSet/>
      <dgm:spPr/>
      <dgm:t>
        <a:bodyPr/>
        <a:lstStyle/>
        <a:p>
          <a:pPr>
            <a:defRPr cap="all"/>
          </a:pPr>
          <a:r>
            <a:rPr lang="en-US" dirty="0"/>
            <a:t>Objects</a:t>
          </a:r>
        </a:p>
      </dgm:t>
    </dgm:pt>
    <dgm:pt modelId="{7E6C1AEC-6416-47DD-9703-CE756816EFE2}" type="parTrans" cxnId="{77A39F51-D02E-4A74-8E3D-5729735D132A}">
      <dgm:prSet/>
      <dgm:spPr/>
      <dgm:t>
        <a:bodyPr/>
        <a:lstStyle/>
        <a:p>
          <a:endParaRPr lang="en-US"/>
        </a:p>
      </dgm:t>
    </dgm:pt>
    <dgm:pt modelId="{C3144884-A763-49D0-ADA7-730408BADA03}" type="sibTrans" cxnId="{77A39F51-D02E-4A74-8E3D-5729735D132A}">
      <dgm:prSet/>
      <dgm:spPr/>
      <dgm:t>
        <a:bodyPr/>
        <a:lstStyle/>
        <a:p>
          <a:endParaRPr lang="en-US"/>
        </a:p>
      </dgm:t>
    </dgm:pt>
    <dgm:pt modelId="{48F8A6E3-7ABE-448E-B47D-47164174937A}">
      <dgm:prSet/>
      <dgm:spPr/>
      <dgm:t>
        <a:bodyPr/>
        <a:lstStyle/>
        <a:p>
          <a:pPr>
            <a:defRPr cap="all"/>
          </a:pPr>
          <a:r>
            <a:rPr lang="en-US"/>
            <a:t>Approach</a:t>
          </a:r>
        </a:p>
      </dgm:t>
    </dgm:pt>
    <dgm:pt modelId="{937DF46C-1E03-4C43-B0A2-21E373584017}" type="parTrans" cxnId="{581E471A-9FDB-45ED-8248-9A69B51D007B}">
      <dgm:prSet/>
      <dgm:spPr/>
      <dgm:t>
        <a:bodyPr/>
        <a:lstStyle/>
        <a:p>
          <a:endParaRPr lang="en-US"/>
        </a:p>
      </dgm:t>
    </dgm:pt>
    <dgm:pt modelId="{F2DD18D9-56A6-4B11-998F-85E4BA050542}" type="sibTrans" cxnId="{581E471A-9FDB-45ED-8248-9A69B51D007B}">
      <dgm:prSet/>
      <dgm:spPr/>
      <dgm:t>
        <a:bodyPr/>
        <a:lstStyle/>
        <a:p>
          <a:endParaRPr lang="en-US"/>
        </a:p>
      </dgm:t>
    </dgm:pt>
    <dgm:pt modelId="{6FBC5168-6CFF-44D8-9442-A4FA53A230EF}">
      <dgm:prSet/>
      <dgm:spPr/>
      <dgm:t>
        <a:bodyPr/>
        <a:lstStyle/>
        <a:p>
          <a:pPr>
            <a:defRPr cap="all"/>
          </a:pPr>
          <a:r>
            <a:rPr lang="en-US"/>
            <a:t>Data sets</a:t>
          </a:r>
        </a:p>
      </dgm:t>
    </dgm:pt>
    <dgm:pt modelId="{2CADF1F9-B7FA-4291-8B2D-FA3BF2B7A9F2}" type="parTrans" cxnId="{3B076A75-D018-427C-83CB-A9B9444908F3}">
      <dgm:prSet/>
      <dgm:spPr/>
      <dgm:t>
        <a:bodyPr/>
        <a:lstStyle/>
        <a:p>
          <a:endParaRPr lang="en-US"/>
        </a:p>
      </dgm:t>
    </dgm:pt>
    <dgm:pt modelId="{7172B900-DAEB-471C-8CB1-F0B546278B02}" type="sibTrans" cxnId="{3B076A75-D018-427C-83CB-A9B9444908F3}">
      <dgm:prSet/>
      <dgm:spPr/>
      <dgm:t>
        <a:bodyPr/>
        <a:lstStyle/>
        <a:p>
          <a:endParaRPr lang="en-US"/>
        </a:p>
      </dgm:t>
    </dgm:pt>
    <dgm:pt modelId="{FAB7DD43-8B4A-450B-8B39-50E508E59385}">
      <dgm:prSet/>
      <dgm:spPr/>
      <dgm:t>
        <a:bodyPr/>
        <a:lstStyle/>
        <a:p>
          <a:pPr>
            <a:defRPr cap="all"/>
          </a:pPr>
          <a:r>
            <a:rPr lang="en-US"/>
            <a:t>Methods of analysis</a:t>
          </a:r>
        </a:p>
      </dgm:t>
    </dgm:pt>
    <dgm:pt modelId="{96BF0371-7FD5-46BF-BCE8-754922B6D748}" type="parTrans" cxnId="{D07957A8-B47C-4A93-A12C-4697287A13E2}">
      <dgm:prSet/>
      <dgm:spPr/>
      <dgm:t>
        <a:bodyPr/>
        <a:lstStyle/>
        <a:p>
          <a:endParaRPr lang="en-US"/>
        </a:p>
      </dgm:t>
    </dgm:pt>
    <dgm:pt modelId="{B751F0B9-780E-48B1-8437-75A04FD562DF}" type="sibTrans" cxnId="{D07957A8-B47C-4A93-A12C-4697287A13E2}">
      <dgm:prSet/>
      <dgm:spPr/>
      <dgm:t>
        <a:bodyPr/>
        <a:lstStyle/>
        <a:p>
          <a:endParaRPr lang="en-US"/>
        </a:p>
      </dgm:t>
    </dgm:pt>
    <dgm:pt modelId="{575DA728-3FE4-46BE-BF67-2E1B5AF098D6}">
      <dgm:prSet/>
      <dgm:spPr/>
      <dgm:t>
        <a:bodyPr/>
        <a:lstStyle/>
        <a:p>
          <a:pPr>
            <a:defRPr cap="all"/>
          </a:pPr>
          <a:r>
            <a:rPr lang="en-US"/>
            <a:t>Results </a:t>
          </a:r>
        </a:p>
      </dgm:t>
    </dgm:pt>
    <dgm:pt modelId="{B366E520-6FED-4F4F-9D7F-0CEF8104F17D}" type="parTrans" cxnId="{DDA4707C-7836-475B-8528-D9CD51D63346}">
      <dgm:prSet/>
      <dgm:spPr/>
      <dgm:t>
        <a:bodyPr/>
        <a:lstStyle/>
        <a:p>
          <a:endParaRPr lang="en-US"/>
        </a:p>
      </dgm:t>
    </dgm:pt>
    <dgm:pt modelId="{6675600E-C109-4861-B970-345398E2CF69}" type="sibTrans" cxnId="{DDA4707C-7836-475B-8528-D9CD51D63346}">
      <dgm:prSet/>
      <dgm:spPr/>
      <dgm:t>
        <a:bodyPr/>
        <a:lstStyle/>
        <a:p>
          <a:endParaRPr lang="en-US"/>
        </a:p>
      </dgm:t>
    </dgm:pt>
    <dgm:pt modelId="{076E93B6-E125-4FA3-B385-2A0A1BBF5548}">
      <dgm:prSet/>
      <dgm:spPr/>
      <dgm:t>
        <a:bodyPr/>
        <a:lstStyle/>
        <a:p>
          <a:pPr>
            <a:defRPr cap="all"/>
          </a:pPr>
          <a:r>
            <a:rPr lang="en-US"/>
            <a:t>Summary</a:t>
          </a:r>
        </a:p>
      </dgm:t>
    </dgm:pt>
    <dgm:pt modelId="{F206FEE4-F1C9-4784-B95C-B0D35D79C552}" type="parTrans" cxnId="{71D7644C-B4B4-462C-904A-48EFBE779EB1}">
      <dgm:prSet/>
      <dgm:spPr/>
      <dgm:t>
        <a:bodyPr/>
        <a:lstStyle/>
        <a:p>
          <a:endParaRPr lang="en-US"/>
        </a:p>
      </dgm:t>
    </dgm:pt>
    <dgm:pt modelId="{40FE4888-D81D-464A-B03A-631E312DADA1}" type="sibTrans" cxnId="{71D7644C-B4B4-462C-904A-48EFBE779EB1}">
      <dgm:prSet/>
      <dgm:spPr/>
      <dgm:t>
        <a:bodyPr/>
        <a:lstStyle/>
        <a:p>
          <a:endParaRPr lang="en-US"/>
        </a:p>
      </dgm:t>
    </dgm:pt>
    <dgm:pt modelId="{5CD722E6-3A96-4201-897D-46FBC2E6570B}" type="pres">
      <dgm:prSet presAssocID="{43967022-6FE8-4386-9B1A-3A41002F7CB1}" presName="root" presStyleCnt="0">
        <dgm:presLayoutVars>
          <dgm:dir/>
          <dgm:resizeHandles val="exact"/>
        </dgm:presLayoutVars>
      </dgm:prSet>
      <dgm:spPr/>
    </dgm:pt>
    <dgm:pt modelId="{8B5522DA-03AE-4C5C-A7B5-3FCBD06CC2F5}" type="pres">
      <dgm:prSet presAssocID="{AE83285C-9805-4057-9E34-B2EDD55D5A90}" presName="compNode" presStyleCnt="0"/>
      <dgm:spPr/>
    </dgm:pt>
    <dgm:pt modelId="{9ADCBE2F-585A-446B-B68A-0EB91E9BDCF4}" type="pres">
      <dgm:prSet presAssocID="{AE83285C-9805-4057-9E34-B2EDD55D5A90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9BD2342-1FB3-4440-8546-D85275F17CB1}" type="pres">
      <dgm:prSet presAssocID="{AE83285C-9805-4057-9E34-B2EDD55D5A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62D2689-E8C4-4879-B12D-C7237CB7AD13}" type="pres">
      <dgm:prSet presAssocID="{AE83285C-9805-4057-9E34-B2EDD55D5A90}" presName="spaceRect" presStyleCnt="0"/>
      <dgm:spPr/>
    </dgm:pt>
    <dgm:pt modelId="{2A78779E-CB7B-4AAE-88DE-A997A34F020A}" type="pres">
      <dgm:prSet presAssocID="{AE83285C-9805-4057-9E34-B2EDD55D5A90}" presName="textRect" presStyleLbl="revTx" presStyleIdx="0" presStyleCnt="6">
        <dgm:presLayoutVars>
          <dgm:chMax val="1"/>
          <dgm:chPref val="1"/>
        </dgm:presLayoutVars>
      </dgm:prSet>
      <dgm:spPr/>
    </dgm:pt>
    <dgm:pt modelId="{B9F9D3E8-897C-40F7-B10D-998D38B255EF}" type="pres">
      <dgm:prSet presAssocID="{C3144884-A763-49D0-ADA7-730408BADA03}" presName="sibTrans" presStyleCnt="0"/>
      <dgm:spPr/>
    </dgm:pt>
    <dgm:pt modelId="{D1D6BC13-7407-4539-93D2-F4E6D9D938BD}" type="pres">
      <dgm:prSet presAssocID="{48F8A6E3-7ABE-448E-B47D-47164174937A}" presName="compNode" presStyleCnt="0"/>
      <dgm:spPr/>
    </dgm:pt>
    <dgm:pt modelId="{E77E9349-44BB-449A-BE0C-2FBC8CA9CE95}" type="pres">
      <dgm:prSet presAssocID="{48F8A6E3-7ABE-448E-B47D-47164174937A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3ED457A-13C0-4443-AC9C-1F491315CD6C}" type="pres">
      <dgm:prSet presAssocID="{48F8A6E3-7ABE-448E-B47D-47164174937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5C1D894-52B9-4DBF-9ECC-DD3A5230A296}" type="pres">
      <dgm:prSet presAssocID="{48F8A6E3-7ABE-448E-B47D-47164174937A}" presName="spaceRect" presStyleCnt="0"/>
      <dgm:spPr/>
    </dgm:pt>
    <dgm:pt modelId="{0233720B-F38A-4484-9627-B1021A19BFCD}" type="pres">
      <dgm:prSet presAssocID="{48F8A6E3-7ABE-448E-B47D-47164174937A}" presName="textRect" presStyleLbl="revTx" presStyleIdx="1" presStyleCnt="6">
        <dgm:presLayoutVars>
          <dgm:chMax val="1"/>
          <dgm:chPref val="1"/>
        </dgm:presLayoutVars>
      </dgm:prSet>
      <dgm:spPr/>
    </dgm:pt>
    <dgm:pt modelId="{5FAF3A85-082E-439B-B30E-0373579C9BA8}" type="pres">
      <dgm:prSet presAssocID="{F2DD18D9-56A6-4B11-998F-85E4BA050542}" presName="sibTrans" presStyleCnt="0"/>
      <dgm:spPr/>
    </dgm:pt>
    <dgm:pt modelId="{45D904FD-43DF-4032-A46B-ADAC3DAB60A3}" type="pres">
      <dgm:prSet presAssocID="{6FBC5168-6CFF-44D8-9442-A4FA53A230EF}" presName="compNode" presStyleCnt="0"/>
      <dgm:spPr/>
    </dgm:pt>
    <dgm:pt modelId="{34CDB9B2-F159-4B9C-9BBF-2EAC4E420F59}" type="pres">
      <dgm:prSet presAssocID="{6FBC5168-6CFF-44D8-9442-A4FA53A230EF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F28B109-718C-4819-B58C-18A1B3433120}" type="pres">
      <dgm:prSet presAssocID="{6FBC5168-6CFF-44D8-9442-A4FA53A230E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73B005-9B92-4767-9ADC-F26798E47F62}" type="pres">
      <dgm:prSet presAssocID="{6FBC5168-6CFF-44D8-9442-A4FA53A230EF}" presName="spaceRect" presStyleCnt="0"/>
      <dgm:spPr/>
    </dgm:pt>
    <dgm:pt modelId="{8064CE0C-F4C7-4D9C-B131-3B1B2CC309DF}" type="pres">
      <dgm:prSet presAssocID="{6FBC5168-6CFF-44D8-9442-A4FA53A230EF}" presName="textRect" presStyleLbl="revTx" presStyleIdx="2" presStyleCnt="6">
        <dgm:presLayoutVars>
          <dgm:chMax val="1"/>
          <dgm:chPref val="1"/>
        </dgm:presLayoutVars>
      </dgm:prSet>
      <dgm:spPr/>
    </dgm:pt>
    <dgm:pt modelId="{683A624B-61CC-4EAB-86C8-AE8ED6096B79}" type="pres">
      <dgm:prSet presAssocID="{7172B900-DAEB-471C-8CB1-F0B546278B02}" presName="sibTrans" presStyleCnt="0"/>
      <dgm:spPr/>
    </dgm:pt>
    <dgm:pt modelId="{AE802910-B2A7-490B-A3CF-7AA4E5D44D69}" type="pres">
      <dgm:prSet presAssocID="{FAB7DD43-8B4A-450B-8B39-50E508E59385}" presName="compNode" presStyleCnt="0"/>
      <dgm:spPr/>
    </dgm:pt>
    <dgm:pt modelId="{02525CA0-C7AA-490B-9FA2-F93F137A3ECB}" type="pres">
      <dgm:prSet presAssocID="{FAB7DD43-8B4A-450B-8B39-50E508E5938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614B8E1-F9EF-4B8A-A78A-7B3CAB291625}" type="pres">
      <dgm:prSet presAssocID="{FAB7DD43-8B4A-450B-8B39-50E508E593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F6E819A-3D89-4E3C-B014-1C8D1173AB01}" type="pres">
      <dgm:prSet presAssocID="{FAB7DD43-8B4A-450B-8B39-50E508E59385}" presName="spaceRect" presStyleCnt="0"/>
      <dgm:spPr/>
    </dgm:pt>
    <dgm:pt modelId="{91C4EB1D-ECF3-4788-BFEA-1EBCF9E1CEEC}" type="pres">
      <dgm:prSet presAssocID="{FAB7DD43-8B4A-450B-8B39-50E508E59385}" presName="textRect" presStyleLbl="revTx" presStyleIdx="3" presStyleCnt="6">
        <dgm:presLayoutVars>
          <dgm:chMax val="1"/>
          <dgm:chPref val="1"/>
        </dgm:presLayoutVars>
      </dgm:prSet>
      <dgm:spPr/>
    </dgm:pt>
    <dgm:pt modelId="{D7579F93-CBB7-4708-B475-01215DAB122A}" type="pres">
      <dgm:prSet presAssocID="{B751F0B9-780E-48B1-8437-75A04FD562DF}" presName="sibTrans" presStyleCnt="0"/>
      <dgm:spPr/>
    </dgm:pt>
    <dgm:pt modelId="{D8E7F89B-CB52-4B1C-9097-882277A2327A}" type="pres">
      <dgm:prSet presAssocID="{575DA728-3FE4-46BE-BF67-2E1B5AF098D6}" presName="compNode" presStyleCnt="0"/>
      <dgm:spPr/>
    </dgm:pt>
    <dgm:pt modelId="{D11F6027-1B69-4D03-9512-F824BD6C8BBE}" type="pres">
      <dgm:prSet presAssocID="{575DA728-3FE4-46BE-BF67-2E1B5AF098D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07245A7-2D6E-43A3-B877-35F160D72792}" type="pres">
      <dgm:prSet presAssocID="{575DA728-3FE4-46BE-BF67-2E1B5AF098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6C6CFBE-A9BB-484F-8477-6224415747D9}" type="pres">
      <dgm:prSet presAssocID="{575DA728-3FE4-46BE-BF67-2E1B5AF098D6}" presName="spaceRect" presStyleCnt="0"/>
      <dgm:spPr/>
    </dgm:pt>
    <dgm:pt modelId="{32D3D34F-7E20-4FAD-86BC-81C5B9CB6BC4}" type="pres">
      <dgm:prSet presAssocID="{575DA728-3FE4-46BE-BF67-2E1B5AF098D6}" presName="textRect" presStyleLbl="revTx" presStyleIdx="4" presStyleCnt="6">
        <dgm:presLayoutVars>
          <dgm:chMax val="1"/>
          <dgm:chPref val="1"/>
        </dgm:presLayoutVars>
      </dgm:prSet>
      <dgm:spPr/>
    </dgm:pt>
    <dgm:pt modelId="{4D27157E-2956-41E5-859B-021322A4BFF8}" type="pres">
      <dgm:prSet presAssocID="{6675600E-C109-4861-B970-345398E2CF69}" presName="sibTrans" presStyleCnt="0"/>
      <dgm:spPr/>
    </dgm:pt>
    <dgm:pt modelId="{34DDFD49-D837-46D7-8A4A-D6919529BF47}" type="pres">
      <dgm:prSet presAssocID="{076E93B6-E125-4FA3-B385-2A0A1BBF5548}" presName="compNode" presStyleCnt="0"/>
      <dgm:spPr/>
    </dgm:pt>
    <dgm:pt modelId="{EC5C2F6D-D53E-49FA-846E-2D369F9F598B}" type="pres">
      <dgm:prSet presAssocID="{076E93B6-E125-4FA3-B385-2A0A1BBF5548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B397E41-E561-4DCA-AB90-F33D4935F34B}" type="pres">
      <dgm:prSet presAssocID="{076E93B6-E125-4FA3-B385-2A0A1BBF55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3273AD1-2ADB-4448-A81C-686AE1DC8E7F}" type="pres">
      <dgm:prSet presAssocID="{076E93B6-E125-4FA3-B385-2A0A1BBF5548}" presName="spaceRect" presStyleCnt="0"/>
      <dgm:spPr/>
    </dgm:pt>
    <dgm:pt modelId="{555E0661-CFDC-4279-9891-BBCB2F043FCB}" type="pres">
      <dgm:prSet presAssocID="{076E93B6-E125-4FA3-B385-2A0A1BBF55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0764402-E672-4244-83C0-700521E4B7CF}" type="presOf" srcId="{AE83285C-9805-4057-9E34-B2EDD55D5A90}" destId="{2A78779E-CB7B-4AAE-88DE-A997A34F020A}" srcOrd="0" destOrd="0" presId="urn:microsoft.com/office/officeart/2018/5/layout/IconLeafLabelList"/>
    <dgm:cxn modelId="{705DE803-01DD-42A9-AFAC-59C9097E332A}" type="presOf" srcId="{6FBC5168-6CFF-44D8-9442-A4FA53A230EF}" destId="{8064CE0C-F4C7-4D9C-B131-3B1B2CC309DF}" srcOrd="0" destOrd="0" presId="urn:microsoft.com/office/officeart/2018/5/layout/IconLeafLabelList"/>
    <dgm:cxn modelId="{581E471A-9FDB-45ED-8248-9A69B51D007B}" srcId="{43967022-6FE8-4386-9B1A-3A41002F7CB1}" destId="{48F8A6E3-7ABE-448E-B47D-47164174937A}" srcOrd="1" destOrd="0" parTransId="{937DF46C-1E03-4C43-B0A2-21E373584017}" sibTransId="{F2DD18D9-56A6-4B11-998F-85E4BA050542}"/>
    <dgm:cxn modelId="{022CF25E-F0EE-4483-AD63-C40B1B7B5DAC}" type="presOf" srcId="{575DA728-3FE4-46BE-BF67-2E1B5AF098D6}" destId="{32D3D34F-7E20-4FAD-86BC-81C5B9CB6BC4}" srcOrd="0" destOrd="0" presId="urn:microsoft.com/office/officeart/2018/5/layout/IconLeafLabelList"/>
    <dgm:cxn modelId="{71D7644C-B4B4-462C-904A-48EFBE779EB1}" srcId="{43967022-6FE8-4386-9B1A-3A41002F7CB1}" destId="{076E93B6-E125-4FA3-B385-2A0A1BBF5548}" srcOrd="5" destOrd="0" parTransId="{F206FEE4-F1C9-4784-B95C-B0D35D79C552}" sibTransId="{40FE4888-D81D-464A-B03A-631E312DADA1}"/>
    <dgm:cxn modelId="{77A39F51-D02E-4A74-8E3D-5729735D132A}" srcId="{43967022-6FE8-4386-9B1A-3A41002F7CB1}" destId="{AE83285C-9805-4057-9E34-B2EDD55D5A90}" srcOrd="0" destOrd="0" parTransId="{7E6C1AEC-6416-47DD-9703-CE756816EFE2}" sibTransId="{C3144884-A763-49D0-ADA7-730408BADA03}"/>
    <dgm:cxn modelId="{6227CD74-A547-4061-B6FE-C17BFCCC4C91}" type="presOf" srcId="{43967022-6FE8-4386-9B1A-3A41002F7CB1}" destId="{5CD722E6-3A96-4201-897D-46FBC2E6570B}" srcOrd="0" destOrd="0" presId="urn:microsoft.com/office/officeart/2018/5/layout/IconLeafLabelList"/>
    <dgm:cxn modelId="{3B076A75-D018-427C-83CB-A9B9444908F3}" srcId="{43967022-6FE8-4386-9B1A-3A41002F7CB1}" destId="{6FBC5168-6CFF-44D8-9442-A4FA53A230EF}" srcOrd="2" destOrd="0" parTransId="{2CADF1F9-B7FA-4291-8B2D-FA3BF2B7A9F2}" sibTransId="{7172B900-DAEB-471C-8CB1-F0B546278B02}"/>
    <dgm:cxn modelId="{DDA4707C-7836-475B-8528-D9CD51D63346}" srcId="{43967022-6FE8-4386-9B1A-3A41002F7CB1}" destId="{575DA728-3FE4-46BE-BF67-2E1B5AF098D6}" srcOrd="4" destOrd="0" parTransId="{B366E520-6FED-4F4F-9D7F-0CEF8104F17D}" sibTransId="{6675600E-C109-4861-B970-345398E2CF69}"/>
    <dgm:cxn modelId="{7DE11C93-63AC-42AD-9B82-C419AD2AFF1E}" type="presOf" srcId="{076E93B6-E125-4FA3-B385-2A0A1BBF5548}" destId="{555E0661-CFDC-4279-9891-BBCB2F043FCB}" srcOrd="0" destOrd="0" presId="urn:microsoft.com/office/officeart/2018/5/layout/IconLeafLabelList"/>
    <dgm:cxn modelId="{D07957A8-B47C-4A93-A12C-4697287A13E2}" srcId="{43967022-6FE8-4386-9B1A-3A41002F7CB1}" destId="{FAB7DD43-8B4A-450B-8B39-50E508E59385}" srcOrd="3" destOrd="0" parTransId="{96BF0371-7FD5-46BF-BCE8-754922B6D748}" sibTransId="{B751F0B9-780E-48B1-8437-75A04FD562DF}"/>
    <dgm:cxn modelId="{7946B1F9-765A-4D7B-A8A8-2874027C4F56}" type="presOf" srcId="{FAB7DD43-8B4A-450B-8B39-50E508E59385}" destId="{91C4EB1D-ECF3-4788-BFEA-1EBCF9E1CEEC}" srcOrd="0" destOrd="0" presId="urn:microsoft.com/office/officeart/2018/5/layout/IconLeafLabelList"/>
    <dgm:cxn modelId="{A2B1E1FA-6B54-46EC-AB64-93BE6135B0CA}" type="presOf" srcId="{48F8A6E3-7ABE-448E-B47D-47164174937A}" destId="{0233720B-F38A-4484-9627-B1021A19BFCD}" srcOrd="0" destOrd="0" presId="urn:microsoft.com/office/officeart/2018/5/layout/IconLeafLabelList"/>
    <dgm:cxn modelId="{514229D4-83AC-49B5-8168-355E98094996}" type="presParOf" srcId="{5CD722E6-3A96-4201-897D-46FBC2E6570B}" destId="{8B5522DA-03AE-4C5C-A7B5-3FCBD06CC2F5}" srcOrd="0" destOrd="0" presId="urn:microsoft.com/office/officeart/2018/5/layout/IconLeafLabelList"/>
    <dgm:cxn modelId="{1D959F50-2D6B-4583-9AC2-75BF834B3BE7}" type="presParOf" srcId="{8B5522DA-03AE-4C5C-A7B5-3FCBD06CC2F5}" destId="{9ADCBE2F-585A-446B-B68A-0EB91E9BDCF4}" srcOrd="0" destOrd="0" presId="urn:microsoft.com/office/officeart/2018/5/layout/IconLeafLabelList"/>
    <dgm:cxn modelId="{CF4EFB59-AF8B-4C9F-975E-92C6C347ECDC}" type="presParOf" srcId="{8B5522DA-03AE-4C5C-A7B5-3FCBD06CC2F5}" destId="{69BD2342-1FB3-4440-8546-D85275F17CB1}" srcOrd="1" destOrd="0" presId="urn:microsoft.com/office/officeart/2018/5/layout/IconLeafLabelList"/>
    <dgm:cxn modelId="{69533B26-D7D0-4943-A754-CF458AD310A5}" type="presParOf" srcId="{8B5522DA-03AE-4C5C-A7B5-3FCBD06CC2F5}" destId="{462D2689-E8C4-4879-B12D-C7237CB7AD13}" srcOrd="2" destOrd="0" presId="urn:microsoft.com/office/officeart/2018/5/layout/IconLeafLabelList"/>
    <dgm:cxn modelId="{24B5836C-43C5-4810-AA92-A156DBC270CA}" type="presParOf" srcId="{8B5522DA-03AE-4C5C-A7B5-3FCBD06CC2F5}" destId="{2A78779E-CB7B-4AAE-88DE-A997A34F020A}" srcOrd="3" destOrd="0" presId="urn:microsoft.com/office/officeart/2018/5/layout/IconLeafLabelList"/>
    <dgm:cxn modelId="{837463BA-E23D-4AEA-B522-C84139EC5B4B}" type="presParOf" srcId="{5CD722E6-3A96-4201-897D-46FBC2E6570B}" destId="{B9F9D3E8-897C-40F7-B10D-998D38B255EF}" srcOrd="1" destOrd="0" presId="urn:microsoft.com/office/officeart/2018/5/layout/IconLeafLabelList"/>
    <dgm:cxn modelId="{67BEEA3D-6165-42E7-9F2F-37D520DCB7A9}" type="presParOf" srcId="{5CD722E6-3A96-4201-897D-46FBC2E6570B}" destId="{D1D6BC13-7407-4539-93D2-F4E6D9D938BD}" srcOrd="2" destOrd="0" presId="urn:microsoft.com/office/officeart/2018/5/layout/IconLeafLabelList"/>
    <dgm:cxn modelId="{7F889F83-4C2A-48C6-9059-10E573F3727C}" type="presParOf" srcId="{D1D6BC13-7407-4539-93D2-F4E6D9D938BD}" destId="{E77E9349-44BB-449A-BE0C-2FBC8CA9CE95}" srcOrd="0" destOrd="0" presId="urn:microsoft.com/office/officeart/2018/5/layout/IconLeafLabelList"/>
    <dgm:cxn modelId="{2CD5B9D2-B91E-4DD9-817F-98E51A5B60C5}" type="presParOf" srcId="{D1D6BC13-7407-4539-93D2-F4E6D9D938BD}" destId="{E3ED457A-13C0-4443-AC9C-1F491315CD6C}" srcOrd="1" destOrd="0" presId="urn:microsoft.com/office/officeart/2018/5/layout/IconLeafLabelList"/>
    <dgm:cxn modelId="{D1574610-E8B3-4178-BE40-64118D00F43A}" type="presParOf" srcId="{D1D6BC13-7407-4539-93D2-F4E6D9D938BD}" destId="{E5C1D894-52B9-4DBF-9ECC-DD3A5230A296}" srcOrd="2" destOrd="0" presId="urn:microsoft.com/office/officeart/2018/5/layout/IconLeafLabelList"/>
    <dgm:cxn modelId="{93021C72-C64B-44B5-ADF9-B53BFE2FE555}" type="presParOf" srcId="{D1D6BC13-7407-4539-93D2-F4E6D9D938BD}" destId="{0233720B-F38A-4484-9627-B1021A19BFCD}" srcOrd="3" destOrd="0" presId="urn:microsoft.com/office/officeart/2018/5/layout/IconLeafLabelList"/>
    <dgm:cxn modelId="{D8057981-26F2-44C3-BB0E-08CDFAA76A32}" type="presParOf" srcId="{5CD722E6-3A96-4201-897D-46FBC2E6570B}" destId="{5FAF3A85-082E-439B-B30E-0373579C9BA8}" srcOrd="3" destOrd="0" presId="urn:microsoft.com/office/officeart/2018/5/layout/IconLeafLabelList"/>
    <dgm:cxn modelId="{F913307A-B3F7-4E6A-8EB8-3CDF3E8E5CBF}" type="presParOf" srcId="{5CD722E6-3A96-4201-897D-46FBC2E6570B}" destId="{45D904FD-43DF-4032-A46B-ADAC3DAB60A3}" srcOrd="4" destOrd="0" presId="urn:microsoft.com/office/officeart/2018/5/layout/IconLeafLabelList"/>
    <dgm:cxn modelId="{C792A87D-24E0-48FC-9DF4-275E74CD9576}" type="presParOf" srcId="{45D904FD-43DF-4032-A46B-ADAC3DAB60A3}" destId="{34CDB9B2-F159-4B9C-9BBF-2EAC4E420F59}" srcOrd="0" destOrd="0" presId="urn:microsoft.com/office/officeart/2018/5/layout/IconLeafLabelList"/>
    <dgm:cxn modelId="{2CB84714-2095-4FD1-8E0D-98DB03AC7563}" type="presParOf" srcId="{45D904FD-43DF-4032-A46B-ADAC3DAB60A3}" destId="{2F28B109-718C-4819-B58C-18A1B3433120}" srcOrd="1" destOrd="0" presId="urn:microsoft.com/office/officeart/2018/5/layout/IconLeafLabelList"/>
    <dgm:cxn modelId="{833060C7-5BA6-4F7A-B925-ACE06F330CE4}" type="presParOf" srcId="{45D904FD-43DF-4032-A46B-ADAC3DAB60A3}" destId="{7F73B005-9B92-4767-9ADC-F26798E47F62}" srcOrd="2" destOrd="0" presId="urn:microsoft.com/office/officeart/2018/5/layout/IconLeafLabelList"/>
    <dgm:cxn modelId="{09B6FB9A-54E8-4C09-82B7-379400348942}" type="presParOf" srcId="{45D904FD-43DF-4032-A46B-ADAC3DAB60A3}" destId="{8064CE0C-F4C7-4D9C-B131-3B1B2CC309DF}" srcOrd="3" destOrd="0" presId="urn:microsoft.com/office/officeart/2018/5/layout/IconLeafLabelList"/>
    <dgm:cxn modelId="{EC49C486-F360-4611-A836-F6679D29B38C}" type="presParOf" srcId="{5CD722E6-3A96-4201-897D-46FBC2E6570B}" destId="{683A624B-61CC-4EAB-86C8-AE8ED6096B79}" srcOrd="5" destOrd="0" presId="urn:microsoft.com/office/officeart/2018/5/layout/IconLeafLabelList"/>
    <dgm:cxn modelId="{25AEF2D0-5D4F-40C0-978C-1A1D2B681B41}" type="presParOf" srcId="{5CD722E6-3A96-4201-897D-46FBC2E6570B}" destId="{AE802910-B2A7-490B-A3CF-7AA4E5D44D69}" srcOrd="6" destOrd="0" presId="urn:microsoft.com/office/officeart/2018/5/layout/IconLeafLabelList"/>
    <dgm:cxn modelId="{3BEEF8FA-D102-4507-9058-2824E7AED892}" type="presParOf" srcId="{AE802910-B2A7-490B-A3CF-7AA4E5D44D69}" destId="{02525CA0-C7AA-490B-9FA2-F93F137A3ECB}" srcOrd="0" destOrd="0" presId="urn:microsoft.com/office/officeart/2018/5/layout/IconLeafLabelList"/>
    <dgm:cxn modelId="{F879DCE7-6204-41D8-923F-917F67525DE3}" type="presParOf" srcId="{AE802910-B2A7-490B-A3CF-7AA4E5D44D69}" destId="{F614B8E1-F9EF-4B8A-A78A-7B3CAB291625}" srcOrd="1" destOrd="0" presId="urn:microsoft.com/office/officeart/2018/5/layout/IconLeafLabelList"/>
    <dgm:cxn modelId="{725EAC71-F910-427A-809E-6AC4A7F6CE21}" type="presParOf" srcId="{AE802910-B2A7-490B-A3CF-7AA4E5D44D69}" destId="{CF6E819A-3D89-4E3C-B014-1C8D1173AB01}" srcOrd="2" destOrd="0" presId="urn:microsoft.com/office/officeart/2018/5/layout/IconLeafLabelList"/>
    <dgm:cxn modelId="{F7FBB33C-869B-45B2-9180-44BDAD519030}" type="presParOf" srcId="{AE802910-B2A7-490B-A3CF-7AA4E5D44D69}" destId="{91C4EB1D-ECF3-4788-BFEA-1EBCF9E1CEEC}" srcOrd="3" destOrd="0" presId="urn:microsoft.com/office/officeart/2018/5/layout/IconLeafLabelList"/>
    <dgm:cxn modelId="{F5E003CF-31A8-4FD9-8C32-FB641050751A}" type="presParOf" srcId="{5CD722E6-3A96-4201-897D-46FBC2E6570B}" destId="{D7579F93-CBB7-4708-B475-01215DAB122A}" srcOrd="7" destOrd="0" presId="urn:microsoft.com/office/officeart/2018/5/layout/IconLeafLabelList"/>
    <dgm:cxn modelId="{BE54C6D4-5C03-4C31-A434-78E6D57683B3}" type="presParOf" srcId="{5CD722E6-3A96-4201-897D-46FBC2E6570B}" destId="{D8E7F89B-CB52-4B1C-9097-882277A2327A}" srcOrd="8" destOrd="0" presId="urn:microsoft.com/office/officeart/2018/5/layout/IconLeafLabelList"/>
    <dgm:cxn modelId="{557FFCFA-6723-4B40-A73D-64300FB5288D}" type="presParOf" srcId="{D8E7F89B-CB52-4B1C-9097-882277A2327A}" destId="{D11F6027-1B69-4D03-9512-F824BD6C8BBE}" srcOrd="0" destOrd="0" presId="urn:microsoft.com/office/officeart/2018/5/layout/IconLeafLabelList"/>
    <dgm:cxn modelId="{05D895A4-24F9-4CE6-9C05-210CED3E35C8}" type="presParOf" srcId="{D8E7F89B-CB52-4B1C-9097-882277A2327A}" destId="{007245A7-2D6E-43A3-B877-35F160D72792}" srcOrd="1" destOrd="0" presId="urn:microsoft.com/office/officeart/2018/5/layout/IconLeafLabelList"/>
    <dgm:cxn modelId="{BE7EED7C-7C0A-45C4-AC78-30729BC23881}" type="presParOf" srcId="{D8E7F89B-CB52-4B1C-9097-882277A2327A}" destId="{26C6CFBE-A9BB-484F-8477-6224415747D9}" srcOrd="2" destOrd="0" presId="urn:microsoft.com/office/officeart/2018/5/layout/IconLeafLabelList"/>
    <dgm:cxn modelId="{1CF22860-E02D-43C6-9838-205FCB80018D}" type="presParOf" srcId="{D8E7F89B-CB52-4B1C-9097-882277A2327A}" destId="{32D3D34F-7E20-4FAD-86BC-81C5B9CB6BC4}" srcOrd="3" destOrd="0" presId="urn:microsoft.com/office/officeart/2018/5/layout/IconLeafLabelList"/>
    <dgm:cxn modelId="{297DCAB8-4EB7-40A7-AAE0-EBFCCA213A87}" type="presParOf" srcId="{5CD722E6-3A96-4201-897D-46FBC2E6570B}" destId="{4D27157E-2956-41E5-859B-021322A4BFF8}" srcOrd="9" destOrd="0" presId="urn:microsoft.com/office/officeart/2018/5/layout/IconLeafLabelList"/>
    <dgm:cxn modelId="{30C3502C-D5EF-4F85-B483-315963593691}" type="presParOf" srcId="{5CD722E6-3A96-4201-897D-46FBC2E6570B}" destId="{34DDFD49-D837-46D7-8A4A-D6919529BF47}" srcOrd="10" destOrd="0" presId="urn:microsoft.com/office/officeart/2018/5/layout/IconLeafLabelList"/>
    <dgm:cxn modelId="{16D46A17-0123-415A-8491-E59FF12FBAD0}" type="presParOf" srcId="{34DDFD49-D837-46D7-8A4A-D6919529BF47}" destId="{EC5C2F6D-D53E-49FA-846E-2D369F9F598B}" srcOrd="0" destOrd="0" presId="urn:microsoft.com/office/officeart/2018/5/layout/IconLeafLabelList"/>
    <dgm:cxn modelId="{4F6F7F2D-C7E6-491E-BA14-8ADB8420B303}" type="presParOf" srcId="{34DDFD49-D837-46D7-8A4A-D6919529BF47}" destId="{6B397E41-E561-4DCA-AB90-F33D4935F34B}" srcOrd="1" destOrd="0" presId="urn:microsoft.com/office/officeart/2018/5/layout/IconLeafLabelList"/>
    <dgm:cxn modelId="{BD2C5117-4453-402A-B759-8ADFA527C9D4}" type="presParOf" srcId="{34DDFD49-D837-46D7-8A4A-D6919529BF47}" destId="{33273AD1-2ADB-4448-A81C-686AE1DC8E7F}" srcOrd="2" destOrd="0" presId="urn:microsoft.com/office/officeart/2018/5/layout/IconLeafLabelList"/>
    <dgm:cxn modelId="{84A5B560-54AA-476F-98BB-3AC109091672}" type="presParOf" srcId="{34DDFD49-D837-46D7-8A4A-D6919529BF47}" destId="{555E0661-CFDC-4279-9891-BBCB2F043F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75BCA4-6349-4734-8B46-742D4D8C585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E74085-5001-47FA-AECB-39296C461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Choosing devices suited for the use of medical apps for aid workers in developing countries</a:t>
          </a:r>
        </a:p>
      </dgm:t>
    </dgm:pt>
    <dgm:pt modelId="{411C948E-3B44-481B-AAB0-B635E6768C26}" type="parTrans" cxnId="{DF8345C0-E0E7-4850-B341-581C390CC44E}">
      <dgm:prSet/>
      <dgm:spPr/>
      <dgm:t>
        <a:bodyPr/>
        <a:lstStyle/>
        <a:p>
          <a:endParaRPr lang="en-US"/>
        </a:p>
      </dgm:t>
    </dgm:pt>
    <dgm:pt modelId="{BDC64EC8-4829-4577-8FAE-D838DD87C3D7}" type="sibTrans" cxnId="{DF8345C0-E0E7-4850-B341-581C390CC44E}">
      <dgm:prSet/>
      <dgm:spPr/>
      <dgm:t>
        <a:bodyPr/>
        <a:lstStyle/>
        <a:p>
          <a:endParaRPr lang="en-US"/>
        </a:p>
      </dgm:t>
    </dgm:pt>
    <dgm:pt modelId="{5753BAFC-EAEE-496F-8E5B-ACECFB3E1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Analyzing</a:t>
          </a:r>
          <a:r>
            <a:rPr lang="ja-JP"/>
            <a:t> </a:t>
          </a:r>
          <a:r>
            <a:rPr lang="en-US"/>
            <a:t>the sentiment scores for   smart phones </a:t>
          </a:r>
          <a:endParaRPr lang="en-US" dirty="0"/>
        </a:p>
      </dgm:t>
    </dgm:pt>
    <dgm:pt modelId="{EACBA12C-643B-41FC-AEBE-8CB16AF057D3}" type="parTrans" cxnId="{CEFE3E4E-7B8B-436E-91E2-B60F4F1CF51F}">
      <dgm:prSet/>
      <dgm:spPr/>
      <dgm:t>
        <a:bodyPr/>
        <a:lstStyle/>
        <a:p>
          <a:endParaRPr lang="en-US"/>
        </a:p>
      </dgm:t>
    </dgm:pt>
    <dgm:pt modelId="{6852F257-D0EF-405D-BFDD-B88C71E847F5}" type="sibTrans" cxnId="{CEFE3E4E-7B8B-436E-91E2-B60F4F1CF51F}">
      <dgm:prSet/>
      <dgm:spPr/>
      <dgm:t>
        <a:bodyPr/>
        <a:lstStyle/>
        <a:p>
          <a:endParaRPr lang="en-US"/>
        </a:p>
      </dgm:t>
    </dgm:pt>
    <dgm:pt modelId="{B9247C5E-6EA8-4388-BC85-03FC7A2F7F46}" type="pres">
      <dgm:prSet presAssocID="{FA75BCA4-6349-4734-8B46-742D4D8C5853}" presName="outerComposite" presStyleCnt="0">
        <dgm:presLayoutVars>
          <dgm:chMax val="5"/>
          <dgm:dir/>
          <dgm:resizeHandles val="exact"/>
        </dgm:presLayoutVars>
      </dgm:prSet>
      <dgm:spPr/>
    </dgm:pt>
    <dgm:pt modelId="{B8E13A18-9EE4-4572-91C0-3681575A37F9}" type="pres">
      <dgm:prSet presAssocID="{FA75BCA4-6349-4734-8B46-742D4D8C5853}" presName="dummyMaxCanvas" presStyleCnt="0">
        <dgm:presLayoutVars/>
      </dgm:prSet>
      <dgm:spPr/>
    </dgm:pt>
    <dgm:pt modelId="{61992B71-C00C-471A-92A0-DB5121D87406}" type="pres">
      <dgm:prSet presAssocID="{FA75BCA4-6349-4734-8B46-742D4D8C5853}" presName="TwoNodes_1" presStyleLbl="node1" presStyleIdx="0" presStyleCnt="2">
        <dgm:presLayoutVars>
          <dgm:bulletEnabled val="1"/>
        </dgm:presLayoutVars>
      </dgm:prSet>
      <dgm:spPr/>
    </dgm:pt>
    <dgm:pt modelId="{B3EFA381-49C3-4896-ACCA-F16EDB1C179F}" type="pres">
      <dgm:prSet presAssocID="{FA75BCA4-6349-4734-8B46-742D4D8C5853}" presName="TwoNodes_2" presStyleLbl="node1" presStyleIdx="1" presStyleCnt="2">
        <dgm:presLayoutVars>
          <dgm:bulletEnabled val="1"/>
        </dgm:presLayoutVars>
      </dgm:prSet>
      <dgm:spPr/>
    </dgm:pt>
    <dgm:pt modelId="{D6A2F99C-F165-4503-A34F-4890EE77D1AB}" type="pres">
      <dgm:prSet presAssocID="{FA75BCA4-6349-4734-8B46-742D4D8C5853}" presName="TwoConn_1-2" presStyleLbl="fgAccFollowNode1" presStyleIdx="0" presStyleCnt="1">
        <dgm:presLayoutVars>
          <dgm:bulletEnabled val="1"/>
        </dgm:presLayoutVars>
      </dgm:prSet>
      <dgm:spPr/>
    </dgm:pt>
    <dgm:pt modelId="{A13A7CC2-CA0A-4E6A-99C4-AB33177D9438}" type="pres">
      <dgm:prSet presAssocID="{FA75BCA4-6349-4734-8B46-742D4D8C5853}" presName="TwoNodes_1_text" presStyleLbl="node1" presStyleIdx="1" presStyleCnt="2">
        <dgm:presLayoutVars>
          <dgm:bulletEnabled val="1"/>
        </dgm:presLayoutVars>
      </dgm:prSet>
      <dgm:spPr/>
    </dgm:pt>
    <dgm:pt modelId="{C1C74E00-D4DE-4B63-8B2C-F9399574D515}" type="pres">
      <dgm:prSet presAssocID="{FA75BCA4-6349-4734-8B46-742D4D8C585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640AD1C-C4B8-4B0F-A3F8-EF53E6BE7808}" type="presOf" srcId="{75E74085-5001-47FA-AECB-39296C461C61}" destId="{61992B71-C00C-471A-92A0-DB5121D87406}" srcOrd="0" destOrd="0" presId="urn:microsoft.com/office/officeart/2005/8/layout/vProcess5"/>
    <dgm:cxn modelId="{CEFE3E4E-7B8B-436E-91E2-B60F4F1CF51F}" srcId="{FA75BCA4-6349-4734-8B46-742D4D8C5853}" destId="{5753BAFC-EAEE-496F-8E5B-ACECFB3E17AE}" srcOrd="1" destOrd="0" parTransId="{EACBA12C-643B-41FC-AEBE-8CB16AF057D3}" sibTransId="{6852F257-D0EF-405D-BFDD-B88C71E847F5}"/>
    <dgm:cxn modelId="{C1838683-BFB2-4B51-BD75-72594D87B646}" type="presOf" srcId="{75E74085-5001-47FA-AECB-39296C461C61}" destId="{A13A7CC2-CA0A-4E6A-99C4-AB33177D9438}" srcOrd="1" destOrd="0" presId="urn:microsoft.com/office/officeart/2005/8/layout/vProcess5"/>
    <dgm:cxn modelId="{B692EA96-0588-4F64-B93B-55D12053FE99}" type="presOf" srcId="{5753BAFC-EAEE-496F-8E5B-ACECFB3E17AE}" destId="{C1C74E00-D4DE-4B63-8B2C-F9399574D515}" srcOrd="1" destOrd="0" presId="urn:microsoft.com/office/officeart/2005/8/layout/vProcess5"/>
    <dgm:cxn modelId="{DF8345C0-E0E7-4850-B341-581C390CC44E}" srcId="{FA75BCA4-6349-4734-8B46-742D4D8C5853}" destId="{75E74085-5001-47FA-AECB-39296C461C61}" srcOrd="0" destOrd="0" parTransId="{411C948E-3B44-481B-AAB0-B635E6768C26}" sibTransId="{BDC64EC8-4829-4577-8FAE-D838DD87C3D7}"/>
    <dgm:cxn modelId="{A1BA89CA-AED9-4853-A138-C8F31EC73BC2}" type="presOf" srcId="{5753BAFC-EAEE-496F-8E5B-ACECFB3E17AE}" destId="{B3EFA381-49C3-4896-ACCA-F16EDB1C179F}" srcOrd="0" destOrd="0" presId="urn:microsoft.com/office/officeart/2005/8/layout/vProcess5"/>
    <dgm:cxn modelId="{3E221AE2-976E-4853-A84D-40B58EF3C478}" type="presOf" srcId="{BDC64EC8-4829-4577-8FAE-D838DD87C3D7}" destId="{D6A2F99C-F165-4503-A34F-4890EE77D1AB}" srcOrd="0" destOrd="0" presId="urn:microsoft.com/office/officeart/2005/8/layout/vProcess5"/>
    <dgm:cxn modelId="{9AB781EA-AE3D-4CB2-83DF-9B3B627855B4}" type="presOf" srcId="{FA75BCA4-6349-4734-8B46-742D4D8C5853}" destId="{B9247C5E-6EA8-4388-BC85-03FC7A2F7F46}" srcOrd="0" destOrd="0" presId="urn:microsoft.com/office/officeart/2005/8/layout/vProcess5"/>
    <dgm:cxn modelId="{4BD4CEB9-C579-42B8-8BC6-0260E51E3B61}" type="presParOf" srcId="{B9247C5E-6EA8-4388-BC85-03FC7A2F7F46}" destId="{B8E13A18-9EE4-4572-91C0-3681575A37F9}" srcOrd="0" destOrd="0" presId="urn:microsoft.com/office/officeart/2005/8/layout/vProcess5"/>
    <dgm:cxn modelId="{11CCE8B0-FF8A-4715-8D17-AFA413A3E655}" type="presParOf" srcId="{B9247C5E-6EA8-4388-BC85-03FC7A2F7F46}" destId="{61992B71-C00C-471A-92A0-DB5121D87406}" srcOrd="1" destOrd="0" presId="urn:microsoft.com/office/officeart/2005/8/layout/vProcess5"/>
    <dgm:cxn modelId="{3F57298E-0DD5-4824-B52E-B6D175347FDC}" type="presParOf" srcId="{B9247C5E-6EA8-4388-BC85-03FC7A2F7F46}" destId="{B3EFA381-49C3-4896-ACCA-F16EDB1C179F}" srcOrd="2" destOrd="0" presId="urn:microsoft.com/office/officeart/2005/8/layout/vProcess5"/>
    <dgm:cxn modelId="{3019C87E-263C-481F-A05B-610D414209D7}" type="presParOf" srcId="{B9247C5E-6EA8-4388-BC85-03FC7A2F7F46}" destId="{D6A2F99C-F165-4503-A34F-4890EE77D1AB}" srcOrd="3" destOrd="0" presId="urn:microsoft.com/office/officeart/2005/8/layout/vProcess5"/>
    <dgm:cxn modelId="{0D8326C8-B6E6-41AF-9C2C-365ACB12541C}" type="presParOf" srcId="{B9247C5E-6EA8-4388-BC85-03FC7A2F7F46}" destId="{A13A7CC2-CA0A-4E6A-99C4-AB33177D9438}" srcOrd="4" destOrd="0" presId="urn:microsoft.com/office/officeart/2005/8/layout/vProcess5"/>
    <dgm:cxn modelId="{BDD3BEC3-958F-4FE1-B3B7-25D172C0372C}" type="presParOf" srcId="{B9247C5E-6EA8-4388-BC85-03FC7A2F7F46}" destId="{C1C74E00-D4DE-4B63-8B2C-F9399574D51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AD698A-7756-458B-AB8E-92A2080EBF39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E08D5BF-C246-46A4-A049-E4305025997E}">
      <dgm:prSet custT="1"/>
      <dgm:spPr/>
      <dgm:t>
        <a:bodyPr/>
        <a:lstStyle/>
        <a:p>
          <a:r>
            <a:rPr kumimoji="1" lang="en-US" sz="3600" u="sng" dirty="0"/>
            <a:t>Feature selection</a:t>
          </a:r>
        </a:p>
        <a:p>
          <a:r>
            <a:rPr kumimoji="1" lang="en-US" sz="3600" dirty="0"/>
            <a:t>Near Zero Variance</a:t>
          </a:r>
          <a:endParaRPr lang="en-US" sz="3600" dirty="0"/>
        </a:p>
      </dgm:t>
    </dgm:pt>
    <dgm:pt modelId="{4E075FA7-7695-4C0B-9AFC-F7F356DADC28}" type="parTrans" cxnId="{F561D2CE-7AB2-4F0E-AD75-343FDDE4FA95}">
      <dgm:prSet/>
      <dgm:spPr/>
      <dgm:t>
        <a:bodyPr/>
        <a:lstStyle/>
        <a:p>
          <a:endParaRPr lang="en-US"/>
        </a:p>
      </dgm:t>
    </dgm:pt>
    <dgm:pt modelId="{A1E2CEF1-3154-4845-8C12-092CBFEAF8CA}" type="sibTrans" cxnId="{F561D2CE-7AB2-4F0E-AD75-343FDDE4FA95}">
      <dgm:prSet/>
      <dgm:spPr/>
      <dgm:t>
        <a:bodyPr/>
        <a:lstStyle/>
        <a:p>
          <a:endParaRPr lang="en-US"/>
        </a:p>
      </dgm:t>
    </dgm:pt>
    <dgm:pt modelId="{BBE61644-AAA3-41C6-8412-B3C0F0249E38}">
      <dgm:prSet custT="1"/>
      <dgm:spPr/>
      <dgm:t>
        <a:bodyPr/>
        <a:lstStyle/>
        <a:p>
          <a:r>
            <a:rPr lang="en-US" sz="3600" u="sng" dirty="0"/>
            <a:t>Modeling</a:t>
          </a:r>
        </a:p>
        <a:p>
          <a:r>
            <a:rPr lang="en-US" sz="3600" dirty="0"/>
            <a:t>Random forest </a:t>
          </a:r>
        </a:p>
      </dgm:t>
    </dgm:pt>
    <dgm:pt modelId="{48B8E7BF-48C8-4F85-8B36-683821AB541D}" type="parTrans" cxnId="{E013B122-5EC1-4101-ADD3-468C1B5EDD64}">
      <dgm:prSet/>
      <dgm:spPr/>
      <dgm:t>
        <a:bodyPr/>
        <a:lstStyle/>
        <a:p>
          <a:endParaRPr lang="en-US"/>
        </a:p>
      </dgm:t>
    </dgm:pt>
    <dgm:pt modelId="{8179E797-7446-44A2-8A4B-41F157305688}" type="sibTrans" cxnId="{E013B122-5EC1-4101-ADD3-468C1B5EDD64}">
      <dgm:prSet/>
      <dgm:spPr/>
      <dgm:t>
        <a:bodyPr/>
        <a:lstStyle/>
        <a:p>
          <a:endParaRPr lang="en-US"/>
        </a:p>
      </dgm:t>
    </dgm:pt>
    <dgm:pt modelId="{08A6B414-F2DF-4E84-8DC0-DC2ED17AAD4C}" type="pres">
      <dgm:prSet presAssocID="{21AD698A-7756-458B-AB8E-92A2080EBF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2CB83A-356F-4E94-805A-B6846563266F}" type="pres">
      <dgm:prSet presAssocID="{6E08D5BF-C246-46A4-A049-E4305025997E}" presName="hierRoot1" presStyleCnt="0"/>
      <dgm:spPr/>
    </dgm:pt>
    <dgm:pt modelId="{7BDFB3D5-D5BD-4B3F-AD14-82B9DE281F70}" type="pres">
      <dgm:prSet presAssocID="{6E08D5BF-C246-46A4-A049-E4305025997E}" presName="composite" presStyleCnt="0"/>
      <dgm:spPr/>
    </dgm:pt>
    <dgm:pt modelId="{BB0B7F9C-744E-409C-8975-85895AB11343}" type="pres">
      <dgm:prSet presAssocID="{6E08D5BF-C246-46A4-A049-E4305025997E}" presName="background" presStyleLbl="node0" presStyleIdx="0" presStyleCnt="2"/>
      <dgm:spPr/>
    </dgm:pt>
    <dgm:pt modelId="{BA3D28AC-91F1-4C0E-A3F0-1F6F8F1AAB76}" type="pres">
      <dgm:prSet presAssocID="{6E08D5BF-C246-46A4-A049-E4305025997E}" presName="text" presStyleLbl="fgAcc0" presStyleIdx="0" presStyleCnt="2">
        <dgm:presLayoutVars>
          <dgm:chPref val="3"/>
        </dgm:presLayoutVars>
      </dgm:prSet>
      <dgm:spPr/>
    </dgm:pt>
    <dgm:pt modelId="{33E1FEC5-EB23-4FC1-BDF7-994EAB94BB46}" type="pres">
      <dgm:prSet presAssocID="{6E08D5BF-C246-46A4-A049-E4305025997E}" presName="hierChild2" presStyleCnt="0"/>
      <dgm:spPr/>
    </dgm:pt>
    <dgm:pt modelId="{9DACD8D3-3276-4FEA-9714-95A4D6920DE7}" type="pres">
      <dgm:prSet presAssocID="{BBE61644-AAA3-41C6-8412-B3C0F0249E38}" presName="hierRoot1" presStyleCnt="0"/>
      <dgm:spPr/>
    </dgm:pt>
    <dgm:pt modelId="{F1CACF0C-C8F8-4E96-98EE-C3CA1322A902}" type="pres">
      <dgm:prSet presAssocID="{BBE61644-AAA3-41C6-8412-B3C0F0249E38}" presName="composite" presStyleCnt="0"/>
      <dgm:spPr/>
    </dgm:pt>
    <dgm:pt modelId="{FD53B98A-8FEE-433A-9731-E1B99F146A72}" type="pres">
      <dgm:prSet presAssocID="{BBE61644-AAA3-41C6-8412-B3C0F0249E38}" presName="background" presStyleLbl="node0" presStyleIdx="1" presStyleCnt="2"/>
      <dgm:spPr/>
    </dgm:pt>
    <dgm:pt modelId="{9FCDC681-790C-4EAF-AC54-B8F6A4525F68}" type="pres">
      <dgm:prSet presAssocID="{BBE61644-AAA3-41C6-8412-B3C0F0249E38}" presName="text" presStyleLbl="fgAcc0" presStyleIdx="1" presStyleCnt="2">
        <dgm:presLayoutVars>
          <dgm:chPref val="3"/>
        </dgm:presLayoutVars>
      </dgm:prSet>
      <dgm:spPr/>
    </dgm:pt>
    <dgm:pt modelId="{DCBAE96E-2B70-420B-B92F-838F51ACBC9A}" type="pres">
      <dgm:prSet presAssocID="{BBE61644-AAA3-41C6-8412-B3C0F0249E38}" presName="hierChild2" presStyleCnt="0"/>
      <dgm:spPr/>
    </dgm:pt>
  </dgm:ptLst>
  <dgm:cxnLst>
    <dgm:cxn modelId="{E013B122-5EC1-4101-ADD3-468C1B5EDD64}" srcId="{21AD698A-7756-458B-AB8E-92A2080EBF39}" destId="{BBE61644-AAA3-41C6-8412-B3C0F0249E38}" srcOrd="1" destOrd="0" parTransId="{48B8E7BF-48C8-4F85-8B36-683821AB541D}" sibTransId="{8179E797-7446-44A2-8A4B-41F157305688}"/>
    <dgm:cxn modelId="{88042525-D466-4FE6-B28F-A3523D9049FF}" type="presOf" srcId="{BBE61644-AAA3-41C6-8412-B3C0F0249E38}" destId="{9FCDC681-790C-4EAF-AC54-B8F6A4525F68}" srcOrd="0" destOrd="0" presId="urn:microsoft.com/office/officeart/2005/8/layout/hierarchy1"/>
    <dgm:cxn modelId="{F6372C2E-3CEF-41B4-8E6A-76499BD4C38B}" type="presOf" srcId="{6E08D5BF-C246-46A4-A049-E4305025997E}" destId="{BA3D28AC-91F1-4C0E-A3F0-1F6F8F1AAB76}" srcOrd="0" destOrd="0" presId="urn:microsoft.com/office/officeart/2005/8/layout/hierarchy1"/>
    <dgm:cxn modelId="{C2A8815B-BB0E-43C7-83FE-E1AF6EC1A78A}" type="presOf" srcId="{21AD698A-7756-458B-AB8E-92A2080EBF39}" destId="{08A6B414-F2DF-4E84-8DC0-DC2ED17AAD4C}" srcOrd="0" destOrd="0" presId="urn:microsoft.com/office/officeart/2005/8/layout/hierarchy1"/>
    <dgm:cxn modelId="{F561D2CE-7AB2-4F0E-AD75-343FDDE4FA95}" srcId="{21AD698A-7756-458B-AB8E-92A2080EBF39}" destId="{6E08D5BF-C246-46A4-A049-E4305025997E}" srcOrd="0" destOrd="0" parTransId="{4E075FA7-7695-4C0B-9AFC-F7F356DADC28}" sibTransId="{A1E2CEF1-3154-4845-8C12-092CBFEAF8CA}"/>
    <dgm:cxn modelId="{37B9E5CE-2010-4133-AD1E-0E714652E183}" type="presParOf" srcId="{08A6B414-F2DF-4E84-8DC0-DC2ED17AAD4C}" destId="{302CB83A-356F-4E94-805A-B6846563266F}" srcOrd="0" destOrd="0" presId="urn:microsoft.com/office/officeart/2005/8/layout/hierarchy1"/>
    <dgm:cxn modelId="{A02DD111-E9D4-4D53-9DED-7D8D2EF9D3B0}" type="presParOf" srcId="{302CB83A-356F-4E94-805A-B6846563266F}" destId="{7BDFB3D5-D5BD-4B3F-AD14-82B9DE281F70}" srcOrd="0" destOrd="0" presId="urn:microsoft.com/office/officeart/2005/8/layout/hierarchy1"/>
    <dgm:cxn modelId="{01FC5551-E1AB-44DA-8F97-9038067AEF7A}" type="presParOf" srcId="{7BDFB3D5-D5BD-4B3F-AD14-82B9DE281F70}" destId="{BB0B7F9C-744E-409C-8975-85895AB11343}" srcOrd="0" destOrd="0" presId="urn:microsoft.com/office/officeart/2005/8/layout/hierarchy1"/>
    <dgm:cxn modelId="{DEB7C226-FF52-45D7-8090-62E7357EF62B}" type="presParOf" srcId="{7BDFB3D5-D5BD-4B3F-AD14-82B9DE281F70}" destId="{BA3D28AC-91F1-4C0E-A3F0-1F6F8F1AAB76}" srcOrd="1" destOrd="0" presId="urn:microsoft.com/office/officeart/2005/8/layout/hierarchy1"/>
    <dgm:cxn modelId="{DF125DDE-9DFF-4B6D-A907-A3E227CC1721}" type="presParOf" srcId="{302CB83A-356F-4E94-805A-B6846563266F}" destId="{33E1FEC5-EB23-4FC1-BDF7-994EAB94BB46}" srcOrd="1" destOrd="0" presId="urn:microsoft.com/office/officeart/2005/8/layout/hierarchy1"/>
    <dgm:cxn modelId="{A8DDA3B7-4E9E-434E-82CB-B289F3F38DD5}" type="presParOf" srcId="{08A6B414-F2DF-4E84-8DC0-DC2ED17AAD4C}" destId="{9DACD8D3-3276-4FEA-9714-95A4D6920DE7}" srcOrd="1" destOrd="0" presId="urn:microsoft.com/office/officeart/2005/8/layout/hierarchy1"/>
    <dgm:cxn modelId="{756F712C-4BB3-436A-AD17-C0A9D6651B05}" type="presParOf" srcId="{9DACD8D3-3276-4FEA-9714-95A4D6920DE7}" destId="{F1CACF0C-C8F8-4E96-98EE-C3CA1322A902}" srcOrd="0" destOrd="0" presId="urn:microsoft.com/office/officeart/2005/8/layout/hierarchy1"/>
    <dgm:cxn modelId="{571D7254-2B01-4F10-B946-CB77E86D63F4}" type="presParOf" srcId="{F1CACF0C-C8F8-4E96-98EE-C3CA1322A902}" destId="{FD53B98A-8FEE-433A-9731-E1B99F146A72}" srcOrd="0" destOrd="0" presId="urn:microsoft.com/office/officeart/2005/8/layout/hierarchy1"/>
    <dgm:cxn modelId="{780D5AA9-7B02-4DE5-8835-D7B901FCB22C}" type="presParOf" srcId="{F1CACF0C-C8F8-4E96-98EE-C3CA1322A902}" destId="{9FCDC681-790C-4EAF-AC54-B8F6A4525F68}" srcOrd="1" destOrd="0" presId="urn:microsoft.com/office/officeart/2005/8/layout/hierarchy1"/>
    <dgm:cxn modelId="{D9790616-D0D5-443B-9615-5F502DD2B473}" type="presParOf" srcId="{9DACD8D3-3276-4FEA-9714-95A4D6920DE7}" destId="{DCBAE96E-2B70-420B-B92F-838F51ACBC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CBE2F-585A-446B-B68A-0EB91E9BDCF4}">
      <dsp:nvSpPr>
        <dsp:cNvPr id="0" name=""/>
        <dsp:cNvSpPr/>
      </dsp:nvSpPr>
      <dsp:spPr>
        <a:xfrm>
          <a:off x="878606" y="2172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D2342-1FB3-4440-8546-D85275F17CB1}">
      <dsp:nvSpPr>
        <dsp:cNvPr id="0" name=""/>
        <dsp:cNvSpPr/>
      </dsp:nvSpPr>
      <dsp:spPr>
        <a:xfrm>
          <a:off x="1109407" y="232973"/>
          <a:ext cx="621386" cy="621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8779E-CB7B-4AAE-88DE-A997A34F020A}">
      <dsp:nvSpPr>
        <dsp:cNvPr id="0" name=""/>
        <dsp:cNvSpPr/>
      </dsp:nvSpPr>
      <dsp:spPr>
        <a:xfrm>
          <a:off x="532405" y="1422485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Objects</a:t>
          </a:r>
        </a:p>
      </dsp:txBody>
      <dsp:txXfrm>
        <a:off x="532405" y="1422485"/>
        <a:ext cx="1775390" cy="710156"/>
      </dsp:txXfrm>
    </dsp:sp>
    <dsp:sp modelId="{E77E9349-44BB-449A-BE0C-2FBC8CA9CE95}">
      <dsp:nvSpPr>
        <dsp:cNvPr id="0" name=""/>
        <dsp:cNvSpPr/>
      </dsp:nvSpPr>
      <dsp:spPr>
        <a:xfrm>
          <a:off x="2964690" y="2172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D457A-13C0-4443-AC9C-1F491315CD6C}">
      <dsp:nvSpPr>
        <dsp:cNvPr id="0" name=""/>
        <dsp:cNvSpPr/>
      </dsp:nvSpPr>
      <dsp:spPr>
        <a:xfrm>
          <a:off x="3195491" y="232973"/>
          <a:ext cx="621386" cy="621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3720B-F38A-4484-9627-B1021A19BFCD}">
      <dsp:nvSpPr>
        <dsp:cNvPr id="0" name=""/>
        <dsp:cNvSpPr/>
      </dsp:nvSpPr>
      <dsp:spPr>
        <a:xfrm>
          <a:off x="2618489" y="1422485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Approach</a:t>
          </a:r>
        </a:p>
      </dsp:txBody>
      <dsp:txXfrm>
        <a:off x="2618489" y="1422485"/>
        <a:ext cx="1775390" cy="710156"/>
      </dsp:txXfrm>
    </dsp:sp>
    <dsp:sp modelId="{34CDB9B2-F159-4B9C-9BBF-2EAC4E420F59}">
      <dsp:nvSpPr>
        <dsp:cNvPr id="0" name=""/>
        <dsp:cNvSpPr/>
      </dsp:nvSpPr>
      <dsp:spPr>
        <a:xfrm>
          <a:off x="5050774" y="2172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8B109-718C-4819-B58C-18A1B3433120}">
      <dsp:nvSpPr>
        <dsp:cNvPr id="0" name=""/>
        <dsp:cNvSpPr/>
      </dsp:nvSpPr>
      <dsp:spPr>
        <a:xfrm>
          <a:off x="5281575" y="232973"/>
          <a:ext cx="621386" cy="621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4CE0C-F4C7-4D9C-B131-3B1B2CC309DF}">
      <dsp:nvSpPr>
        <dsp:cNvPr id="0" name=""/>
        <dsp:cNvSpPr/>
      </dsp:nvSpPr>
      <dsp:spPr>
        <a:xfrm>
          <a:off x="4704573" y="1422485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Data sets</a:t>
          </a:r>
        </a:p>
      </dsp:txBody>
      <dsp:txXfrm>
        <a:off x="4704573" y="1422485"/>
        <a:ext cx="1775390" cy="710156"/>
      </dsp:txXfrm>
    </dsp:sp>
    <dsp:sp modelId="{02525CA0-C7AA-490B-9FA2-F93F137A3ECB}">
      <dsp:nvSpPr>
        <dsp:cNvPr id="0" name=""/>
        <dsp:cNvSpPr/>
      </dsp:nvSpPr>
      <dsp:spPr>
        <a:xfrm>
          <a:off x="878606" y="2576489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4B8E1-F9EF-4B8A-A78A-7B3CAB291625}">
      <dsp:nvSpPr>
        <dsp:cNvPr id="0" name=""/>
        <dsp:cNvSpPr/>
      </dsp:nvSpPr>
      <dsp:spPr>
        <a:xfrm>
          <a:off x="1109407" y="2807290"/>
          <a:ext cx="621386" cy="621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4EB1D-ECF3-4788-BFEA-1EBCF9E1CEEC}">
      <dsp:nvSpPr>
        <dsp:cNvPr id="0" name=""/>
        <dsp:cNvSpPr/>
      </dsp:nvSpPr>
      <dsp:spPr>
        <a:xfrm>
          <a:off x="532405" y="3996801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Methods of analysis</a:t>
          </a:r>
        </a:p>
      </dsp:txBody>
      <dsp:txXfrm>
        <a:off x="532405" y="3996801"/>
        <a:ext cx="1775390" cy="710156"/>
      </dsp:txXfrm>
    </dsp:sp>
    <dsp:sp modelId="{D11F6027-1B69-4D03-9512-F824BD6C8BBE}">
      <dsp:nvSpPr>
        <dsp:cNvPr id="0" name=""/>
        <dsp:cNvSpPr/>
      </dsp:nvSpPr>
      <dsp:spPr>
        <a:xfrm>
          <a:off x="2964690" y="2576489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245A7-2D6E-43A3-B877-35F160D72792}">
      <dsp:nvSpPr>
        <dsp:cNvPr id="0" name=""/>
        <dsp:cNvSpPr/>
      </dsp:nvSpPr>
      <dsp:spPr>
        <a:xfrm>
          <a:off x="3195491" y="2807290"/>
          <a:ext cx="621386" cy="6213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3D34F-7E20-4FAD-86BC-81C5B9CB6BC4}">
      <dsp:nvSpPr>
        <dsp:cNvPr id="0" name=""/>
        <dsp:cNvSpPr/>
      </dsp:nvSpPr>
      <dsp:spPr>
        <a:xfrm>
          <a:off x="2618489" y="3996801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Results </a:t>
          </a:r>
        </a:p>
      </dsp:txBody>
      <dsp:txXfrm>
        <a:off x="2618489" y="3996801"/>
        <a:ext cx="1775390" cy="710156"/>
      </dsp:txXfrm>
    </dsp:sp>
    <dsp:sp modelId="{EC5C2F6D-D53E-49FA-846E-2D369F9F598B}">
      <dsp:nvSpPr>
        <dsp:cNvPr id="0" name=""/>
        <dsp:cNvSpPr/>
      </dsp:nvSpPr>
      <dsp:spPr>
        <a:xfrm>
          <a:off x="5050774" y="2576489"/>
          <a:ext cx="1082988" cy="10829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97E41-E561-4DCA-AB90-F33D4935F34B}">
      <dsp:nvSpPr>
        <dsp:cNvPr id="0" name=""/>
        <dsp:cNvSpPr/>
      </dsp:nvSpPr>
      <dsp:spPr>
        <a:xfrm>
          <a:off x="5281575" y="2807290"/>
          <a:ext cx="621386" cy="6213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E0661-CFDC-4279-9891-BBCB2F043FCB}">
      <dsp:nvSpPr>
        <dsp:cNvPr id="0" name=""/>
        <dsp:cNvSpPr/>
      </dsp:nvSpPr>
      <dsp:spPr>
        <a:xfrm>
          <a:off x="4704573" y="3996801"/>
          <a:ext cx="1775390" cy="7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Summary</a:t>
          </a:r>
        </a:p>
      </dsp:txBody>
      <dsp:txXfrm>
        <a:off x="4704573" y="3996801"/>
        <a:ext cx="1775390" cy="710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92B71-C00C-471A-92A0-DB5121D87406}">
      <dsp:nvSpPr>
        <dsp:cNvPr id="0" name=""/>
        <dsp:cNvSpPr/>
      </dsp:nvSpPr>
      <dsp:spPr>
        <a:xfrm>
          <a:off x="0" y="0"/>
          <a:ext cx="9375457" cy="16552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Choosing devices suited for the use of medical apps for aid workers in developing countries</a:t>
          </a:r>
        </a:p>
      </dsp:txBody>
      <dsp:txXfrm>
        <a:off x="48479" y="48479"/>
        <a:ext cx="7664672" cy="1558249"/>
      </dsp:txXfrm>
    </dsp:sp>
    <dsp:sp modelId="{B3EFA381-49C3-4896-ACCA-F16EDB1C179F}">
      <dsp:nvSpPr>
        <dsp:cNvPr id="0" name=""/>
        <dsp:cNvSpPr/>
      </dsp:nvSpPr>
      <dsp:spPr>
        <a:xfrm>
          <a:off x="1654492" y="2023030"/>
          <a:ext cx="9375457" cy="1655207"/>
        </a:xfrm>
        <a:prstGeom prst="roundRect">
          <a:avLst>
            <a:gd name="adj" fmla="val 10000"/>
          </a:avLst>
        </a:prstGeom>
        <a:solidFill>
          <a:schemeClr val="accent2">
            <a:hueOff val="3742897"/>
            <a:satOff val="5308"/>
            <a:lumOff val="1823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Analyzing</a:t>
          </a:r>
          <a:r>
            <a:rPr lang="ja-JP" sz="3000" kern="1200"/>
            <a:t> </a:t>
          </a:r>
          <a:r>
            <a:rPr lang="en-US" sz="3000" kern="1200"/>
            <a:t>the sentiment scores for   smart phones </a:t>
          </a:r>
          <a:endParaRPr lang="en-US" sz="3000" kern="1200" dirty="0"/>
        </a:p>
      </dsp:txBody>
      <dsp:txXfrm>
        <a:off x="1702971" y="2071509"/>
        <a:ext cx="6548122" cy="1558249"/>
      </dsp:txXfrm>
    </dsp:sp>
    <dsp:sp modelId="{D6A2F99C-F165-4503-A34F-4890EE77D1AB}">
      <dsp:nvSpPr>
        <dsp:cNvPr id="0" name=""/>
        <dsp:cNvSpPr/>
      </dsp:nvSpPr>
      <dsp:spPr>
        <a:xfrm>
          <a:off x="8299572" y="1301176"/>
          <a:ext cx="1075884" cy="10758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41646" y="1301176"/>
        <a:ext cx="591736" cy="809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B7F9C-744E-409C-8975-85895AB11343}">
      <dsp:nvSpPr>
        <dsp:cNvPr id="0" name=""/>
        <dsp:cNvSpPr/>
      </dsp:nvSpPr>
      <dsp:spPr>
        <a:xfrm>
          <a:off x="1346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D28AC-91F1-4C0E-A3F0-1F6F8F1AAB76}">
      <dsp:nvSpPr>
        <dsp:cNvPr id="0" name=""/>
        <dsp:cNvSpPr/>
      </dsp:nvSpPr>
      <dsp:spPr>
        <a:xfrm>
          <a:off x="526453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u="sng" kern="1200" dirty="0"/>
            <a:t>Feature selection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Near Zero Variance</a:t>
          </a:r>
          <a:endParaRPr lang="en-US" sz="3600" kern="1200" dirty="0"/>
        </a:p>
      </dsp:txBody>
      <dsp:txXfrm>
        <a:off x="614349" y="675946"/>
        <a:ext cx="4550175" cy="2825197"/>
      </dsp:txXfrm>
    </dsp:sp>
    <dsp:sp modelId="{FD53B98A-8FEE-433A-9731-E1B99F146A72}">
      <dsp:nvSpPr>
        <dsp:cNvPr id="0" name=""/>
        <dsp:cNvSpPr/>
      </dsp:nvSpPr>
      <dsp:spPr>
        <a:xfrm>
          <a:off x="5777528" y="89198"/>
          <a:ext cx="4725967" cy="30009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DC681-790C-4EAF-AC54-B8F6A4525F68}">
      <dsp:nvSpPr>
        <dsp:cNvPr id="0" name=""/>
        <dsp:cNvSpPr/>
      </dsp:nvSpPr>
      <dsp:spPr>
        <a:xfrm>
          <a:off x="6302636" y="588050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u="sng" kern="1200" dirty="0"/>
            <a:t>Modeling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Random forest </a:t>
          </a:r>
        </a:p>
      </dsp:txBody>
      <dsp:txXfrm>
        <a:off x="6390532" y="675946"/>
        <a:ext cx="4550175" cy="282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3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656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803F4-7AA9-448C-8E98-832964B3B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6E4327-8A5B-4D6C-A819-2EAC4B74D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34486C-B6A6-4551-ADA8-8D872E97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1A075-5149-4531-BF7E-F9DCFE00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1FA29D-2D7D-41DD-A3E5-CE801688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0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1DF25-9795-4C8C-B3EA-C780E1D7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E86C9-7835-45E5-844A-DF1F5093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906A56-8713-48F8-AD75-DCAFFECA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986F4B-8CC6-47F0-B953-D80D9C67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7EA431-19BA-464B-99EA-06994D82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241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372B0-8A1D-4660-AF9B-2240A915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F10D6F-BCB9-4069-83B5-475E4091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98A4F-CFBC-49C0-AE6C-43022D26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46E04-1D2E-4D9F-AA19-41061A0F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207287-51A4-4663-9FEE-6C7B60FF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9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F0821-8A3A-40CD-AECD-32CD4A87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32FAA-9307-4B76-B766-8F7AF04D9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219C47-F05F-459A-A7FE-53ED6B71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B8C3F5-FABF-4B0A-BC29-630B9C7A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5A245F-D1FF-4173-A538-3BCE13F2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94C46D-A0A3-4209-A219-0E28BFC7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14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03BDF-E542-4573-8A4A-44A28499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BCF507-E328-4F54-9A92-AB556C8F5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6657E6-E892-4590-B4A4-59529B8F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4FCF88-539D-4DD3-9CC4-543D55F42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D8AEFA-4C39-4DD9-BBCE-C3218F283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3EA509-DFAB-4C14-9898-38C8C82B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8D93D2-4EFA-4971-9911-BC8647D2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76B95C-E884-4A13-9A41-1A056D3E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199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49ACC0-F0B9-4DF9-A624-5AA4D3D1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E9A8A4-5219-49E4-B3A0-9471D3E3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EEC098-70CE-4368-B487-D9FD5125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169796-411A-496D-9D5E-44B58DF1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90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AA39F3-82C8-40B2-A6E6-FC619A2D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B89C0E-6984-4F9F-B9F6-B748FB1A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7CA49B-ADCE-459F-A2E7-F8641C3F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245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D88F4-2F07-4CB5-8AE7-C38CF48F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1536AB-725A-440A-8FE0-1ECF833E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1026EA-05E7-4C0B-AC33-A0970F42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CE176-8E69-4CA7-84C0-A986989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FCA18F-FCC9-4F97-AF9E-31423200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E98A65-C893-4CE7-BB03-8DE1509D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95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037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B1F60-BB00-4025-954E-FC2DF396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141E31-7DAD-4C24-9F7B-3ECDC4AD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4C9A32-04B8-4795-8D51-4C5BD1B7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AD9CA-91E9-4531-A98A-BF68D6F4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3D77B4-65F8-4B92-9638-D17B492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E35403-DFAB-4864-8C31-0D649013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840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BFBB7-2194-454A-A5DC-BCCF2338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581D07-FC12-4254-BC6B-DE360BDF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D8E12-F798-434E-8315-3C43F67C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854FE-5E29-4FF3-846A-628DB5DB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D96E2-39A4-4C8F-83BC-CC8145E8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3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A666B3-1A24-4274-843E-E8189377F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A62E27-B0B8-45AE-BBF2-2219AA765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31BE6-B536-4B4C-988E-1409B27E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F21AA-39B1-4393-851A-2F1133FE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EE2084-78C4-4CDF-A507-0CC9F296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51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4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87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2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27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00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74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8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2DC62E-5352-4077-92B7-A91D5A80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737D13-B753-4B6A-9378-A30CF69C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44487-C78E-4753-AFB7-3899EFECB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26EF-5949-4911-B33E-239A2C9F5533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CB613-B801-4694-9AD3-7F29C2B5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DC820-73C3-49E2-8B0B-9C8253C81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3EBC-C596-4F03-ADE6-6DF8FA51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0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056215-A7A2-4085-A2D6-332DAEA0E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kumimoji="1" lang="en-US" altLang="ja-JP" sz="4800">
                <a:solidFill>
                  <a:schemeClr val="tx2"/>
                </a:solidFill>
              </a:rPr>
              <a:t>Sentiment Analysis</a:t>
            </a:r>
            <a:endParaRPr kumimoji="1" lang="ja-JP" altLang="en-US" sz="4800">
              <a:solidFill>
                <a:schemeClr val="tx2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D3C982-5C64-4A70-B980-0EEBE0C60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kumimoji="1" lang="en-US" altLang="ja-JP" sz="2000">
                <a:solidFill>
                  <a:schemeClr val="tx2"/>
                </a:solidFill>
              </a:rPr>
              <a:t>Mizuki</a:t>
            </a:r>
            <a:r>
              <a:rPr kumimoji="1" lang="ja-JP" altLang="en-US" sz="2000">
                <a:solidFill>
                  <a:schemeClr val="tx2"/>
                </a:solidFill>
              </a:rPr>
              <a:t> </a:t>
            </a:r>
            <a:r>
              <a:rPr kumimoji="1" lang="en-US" altLang="ja-JP" sz="2000">
                <a:solidFill>
                  <a:schemeClr val="tx2"/>
                </a:solidFill>
              </a:rPr>
              <a:t>Kakei</a:t>
            </a:r>
            <a:endParaRPr kumimoji="1" lang="ja-JP" altLang="en-US" sz="200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09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C969F4-277E-4F95-9ABB-0421358B0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522048-B876-4284-AB7A-BA3F8111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kumimoji="1" lang="en-US" altLang="ja-JP">
                <a:solidFill>
                  <a:schemeClr val="accent1"/>
                </a:solidFill>
              </a:rPr>
              <a:t>Agenda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62B70-0FFB-4EBC-A23C-3EE215C7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448DF1-A468-4624-99E7-933CC6207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7DD6E9-9BF0-44B2-A5B9-1CE2477A4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2BD0E-96C7-4908-AD02-AD9AC69C9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BE46EEEB-1CCA-4AAE-AC2D-2B1F06F58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529456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24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A199B-124E-4C91-B724-DD61E941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rgbClr val="FFFEFF"/>
                </a:solidFill>
              </a:rPr>
              <a:t>Objects</a:t>
            </a:r>
            <a:endParaRPr kumimoji="1" lang="ja-JP" alt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465EFBFD-3F63-41BE-9673-AD5B9E0DD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75045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B0CC2-0F7A-4CDF-B143-283247B6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kumimoji="1" lang="en-US" altLang="ja-JP"/>
              <a:t>Approach</a:t>
            </a:r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3CCD68-169B-401E-9352-6930D4A6E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F29CF00-1938-4388-AB67-8CCC92A43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C73FA-BA38-484A-801E-8C86E952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Collecting the sentiments towards smartphones</a:t>
            </a:r>
            <a:r>
              <a:rPr lang="ja-JP" altLang="en-US" sz="2800" dirty="0"/>
              <a:t> </a:t>
            </a:r>
            <a:r>
              <a:rPr lang="en-US" altLang="ja-JP" sz="2800" dirty="0"/>
              <a:t>using Amazon Web Services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693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EE7A5-C0B5-4C23-ADD9-94FEF88F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FE0476-7B1E-46B3-8690-D8070F59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6450"/>
            <a:ext cx="11029615" cy="4619625"/>
          </a:xfrm>
        </p:spPr>
        <p:txBody>
          <a:bodyPr/>
          <a:lstStyle/>
          <a:p>
            <a:pPr lvl="0"/>
            <a:r>
              <a:rPr lang="en-US" altLang="ja-JP" b="1" dirty="0"/>
              <a:t>Data set</a:t>
            </a:r>
          </a:p>
          <a:p>
            <a:pPr lvl="0"/>
            <a:r>
              <a:rPr lang="en-US" altLang="ja-JP" dirty="0"/>
              <a:t>Small Data set (Modeling) with Columns :12000</a:t>
            </a:r>
          </a:p>
          <a:p>
            <a:pPr lvl="0"/>
            <a:r>
              <a:rPr lang="en-US" altLang="ja-JP" dirty="0"/>
              <a:t>Large Data set with Columns : 20000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  <a:p>
            <a:r>
              <a:rPr lang="en-US" altLang="ja-JP" b="1" dirty="0"/>
              <a:t>Attributes</a:t>
            </a:r>
          </a:p>
          <a:p>
            <a:r>
              <a:rPr lang="en-US" altLang="ja-JP" dirty="0"/>
              <a:t>the relevancy of the webpage toward each device </a:t>
            </a:r>
          </a:p>
          <a:p>
            <a:r>
              <a:rPr lang="en-US" altLang="ja-JP" dirty="0"/>
              <a:t>the sentiment toward the operating system used on the phone,</a:t>
            </a:r>
          </a:p>
          <a:p>
            <a:r>
              <a:rPr lang="en-US" altLang="ja-JP" dirty="0"/>
              <a:t>the sentiment toward a phone’s camera,</a:t>
            </a:r>
          </a:p>
          <a:p>
            <a:r>
              <a:rPr lang="en-US" altLang="ja-JP" dirty="0"/>
              <a:t>the sentiment toward a phone’s display,</a:t>
            </a:r>
          </a:p>
          <a:p>
            <a:r>
              <a:rPr lang="en-US" altLang="ja-JP" dirty="0"/>
              <a:t>the sentiment toward a phone’s performance</a:t>
            </a:r>
            <a:endParaRPr lang="ja-JP" altLang="en-US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257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B0364-439D-42FC-8386-15D1DCAD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rgbClr val="FFFEFF"/>
                </a:solidFill>
              </a:rPr>
              <a:t>Methods of analysis</a:t>
            </a:r>
            <a:endParaRPr kumimoji="1" lang="ja-JP" altLang="en-US">
              <a:solidFill>
                <a:srgbClr val="FFFE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4D0267F4-6111-427C-A379-91FFD5AE3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47976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2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5CED0-28C2-43A1-AB85-FE1CA080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340344"/>
            <a:ext cx="1116584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Results </a:t>
            </a:r>
            <a:br>
              <a:rPr kumimoji="1" lang="en-US" altLang="ja-JP" dirty="0"/>
            </a:br>
            <a:r>
              <a:rPr kumimoji="1" lang="en-US" altLang="ja-JP" dirty="0"/>
              <a:t>sentiment in Galaxy and </a:t>
            </a:r>
            <a:r>
              <a:rPr kumimoji="1" lang="en-US" altLang="ja-JP" dirty="0" err="1"/>
              <a:t>Iphone</a:t>
            </a:r>
            <a:r>
              <a:rPr kumimoji="1" lang="en-US" altLang="ja-JP" dirty="0"/>
              <a:t> are very similar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81DFC75-3E02-4ADE-A656-43704CBE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" y="2225308"/>
            <a:ext cx="11409680" cy="459718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9D2E45-C6D2-4C93-8B57-863D109B7837}"/>
              </a:ext>
            </a:extLst>
          </p:cNvPr>
          <p:cNvSpPr txBox="1"/>
          <p:nvPr/>
        </p:nvSpPr>
        <p:spPr>
          <a:xfrm>
            <a:off x="960755" y="1759446"/>
            <a:ext cx="419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Galaxy : mean value = 2.393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66C518-124F-44CA-8AD8-6002EBAB9508}"/>
              </a:ext>
            </a:extLst>
          </p:cNvPr>
          <p:cNvSpPr txBox="1"/>
          <p:nvPr/>
        </p:nvSpPr>
        <p:spPr>
          <a:xfrm>
            <a:off x="6711857" y="1759446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Iphone</a:t>
            </a:r>
            <a:r>
              <a:rPr kumimoji="1" lang="en-US" altLang="ja-JP" sz="2400" dirty="0"/>
              <a:t> : mean value = 2.355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725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67ECB-FD45-4CC5-8BD3-C12E7425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D03ED-B1BF-482D-9EC1-9A094937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Both </a:t>
            </a:r>
            <a:r>
              <a:rPr lang="en-US" altLang="ja-JP" dirty="0" err="1"/>
              <a:t>Iphone</a:t>
            </a:r>
            <a:r>
              <a:rPr lang="en-US" altLang="ja-JP" dirty="0"/>
              <a:t> and Galaxy gave almost the same results</a:t>
            </a:r>
          </a:p>
          <a:p>
            <a:r>
              <a:rPr lang="en-US" altLang="ja-JP" dirty="0"/>
              <a:t>Galaxy is relatively cheaper than </a:t>
            </a:r>
            <a:r>
              <a:rPr lang="en-US" altLang="ja-JP" dirty="0" err="1"/>
              <a:t>Iphone</a:t>
            </a:r>
            <a:endParaRPr lang="en-US" altLang="ja-JP" dirty="0"/>
          </a:p>
          <a:p>
            <a:r>
              <a:rPr lang="en-US" altLang="ja-JP" dirty="0"/>
              <a:t>Galaxy can easily store the data</a:t>
            </a:r>
          </a:p>
          <a:p>
            <a:r>
              <a:rPr lang="en-US" altLang="ja-JP" dirty="0"/>
              <a:t>Other</a:t>
            </a:r>
            <a:r>
              <a:rPr lang="ja-JP" altLang="en-US" dirty="0"/>
              <a:t> </a:t>
            </a:r>
            <a:r>
              <a:rPr lang="en-US" altLang="ja-JP" dirty="0"/>
              <a:t>Android</a:t>
            </a:r>
            <a:r>
              <a:rPr lang="ja-JP" altLang="en-US" dirty="0"/>
              <a:t> </a:t>
            </a:r>
            <a:r>
              <a:rPr lang="en-US" altLang="ja-JP" dirty="0"/>
              <a:t>devices</a:t>
            </a:r>
            <a:r>
              <a:rPr lang="ja-JP" altLang="en-US" dirty="0"/>
              <a:t> </a:t>
            </a:r>
            <a:r>
              <a:rPr lang="en-US" altLang="ja-JP" dirty="0"/>
              <a:t>can</a:t>
            </a:r>
            <a:r>
              <a:rPr lang="ja-JP" altLang="en-US" dirty="0"/>
              <a:t> </a:t>
            </a:r>
            <a:r>
              <a:rPr lang="en-US" altLang="ja-JP" dirty="0"/>
              <a:t>be</a:t>
            </a:r>
            <a:r>
              <a:rPr lang="ja-JP" altLang="en-US" dirty="0"/>
              <a:t> </a:t>
            </a:r>
            <a:r>
              <a:rPr lang="en-US" altLang="ja-JP" dirty="0"/>
              <a:t>used for apps</a:t>
            </a:r>
            <a:r>
              <a:rPr lang="ja-JP" altLang="en-US" dirty="0"/>
              <a:t> </a:t>
            </a:r>
            <a:r>
              <a:rPr lang="en-US" altLang="ja-JP" dirty="0"/>
              <a:t>instead of Galaxy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154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9D63F0-028B-449E-99CD-67DE1059F285}"/>
              </a:ext>
            </a:extLst>
          </p:cNvPr>
          <p:cNvSpPr txBox="1"/>
          <p:nvPr/>
        </p:nvSpPr>
        <p:spPr>
          <a:xfrm>
            <a:off x="2814320" y="2705725"/>
            <a:ext cx="55980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0" dirty="0"/>
              <a:t>Thank you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956820027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167</Words>
  <Application>Microsoft Office PowerPoint</Application>
  <PresentationFormat>ワイド画面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游ゴシック Light</vt:lpstr>
      <vt:lpstr>Arial</vt:lpstr>
      <vt:lpstr>Gill Sans MT</vt:lpstr>
      <vt:lpstr>Wingdings 2</vt:lpstr>
      <vt:lpstr>配当</vt:lpstr>
      <vt:lpstr>Office テーマ</vt:lpstr>
      <vt:lpstr>Sentiment Analysis</vt:lpstr>
      <vt:lpstr>Agenda</vt:lpstr>
      <vt:lpstr>Objects</vt:lpstr>
      <vt:lpstr>Approach</vt:lpstr>
      <vt:lpstr>Data set</vt:lpstr>
      <vt:lpstr>Methods of analysis</vt:lpstr>
      <vt:lpstr>Results  sentiment in Galaxy and Iphone are very similar</vt:lpstr>
      <vt:lpstr>Summary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Mizuki Kakei</dc:creator>
  <cp:lastModifiedBy>Mizuki Kakei</cp:lastModifiedBy>
  <cp:revision>3</cp:revision>
  <dcterms:created xsi:type="dcterms:W3CDTF">2019-08-05T23:17:22Z</dcterms:created>
  <dcterms:modified xsi:type="dcterms:W3CDTF">2019-08-13T15:30:10Z</dcterms:modified>
</cp:coreProperties>
</file>