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4" r:id="rId5"/>
    <p:sldId id="262" r:id="rId6"/>
    <p:sldId id="263" r:id="rId7"/>
    <p:sldId id="266" r:id="rId8"/>
    <p:sldId id="259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0" clrIdx="0">
    <p:extLst>
      <p:ext uri="{19B8F6BF-5375-455C-9EA6-DF929625EA0E}">
        <p15:presenceInfo xmlns:p15="http://schemas.microsoft.com/office/powerpoint/2012/main" userId="3e8e7ffdc0e1a8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AFB"/>
    <a:srgbClr val="C9EE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90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31C98-10E8-4411-98E2-F76B49DD38FC}" type="datetimeFigureOut">
              <a:rPr kumimoji="1" lang="ja-JP" altLang="en-US" smtClean="0"/>
              <a:t>2022/6/10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786C6-1065-4FA4-AA7E-A641BBD497B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925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FCC7-F489-4215-B4D0-86AAF4616170}" type="datetime1">
              <a:rPr kumimoji="1" lang="ja-JP" altLang="en-US" smtClean="0"/>
              <a:t>2022/6/10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295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B87C-BD0C-45F6-A269-8EE3F338A5CB}" type="datetime1">
              <a:rPr kumimoji="1" lang="ja-JP" altLang="en-US" smtClean="0"/>
              <a:t>2022/6/10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352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E325-0851-4FB4-BB99-3DAB99ECACEB}" type="datetime1">
              <a:rPr kumimoji="1" lang="ja-JP" altLang="en-US" smtClean="0"/>
              <a:t>2022/6/10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66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479E-ACBB-4C54-9347-F0423F15BB74}" type="datetime1">
              <a:rPr kumimoji="1" lang="ja-JP" altLang="en-US" smtClean="0"/>
              <a:t>2022/6/10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59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EDDD-73C7-4ED1-85B6-071C88B66255}" type="datetime1">
              <a:rPr kumimoji="1" lang="ja-JP" altLang="en-US" smtClean="0"/>
              <a:t>2022/6/10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602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BC9E-0CC1-4449-9931-EF08DEAF97D3}" type="datetime1">
              <a:rPr kumimoji="1" lang="ja-JP" altLang="en-US" smtClean="0"/>
              <a:t>2022/6/10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654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AC2B-2046-430A-84AB-12397096F689}" type="datetime1">
              <a:rPr kumimoji="1" lang="ja-JP" altLang="en-US" smtClean="0"/>
              <a:t>2022/6/10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109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2C02-0ABA-46CA-A77B-B99750AE0150}" type="datetime1">
              <a:rPr kumimoji="1" lang="ja-JP" altLang="en-US" smtClean="0"/>
              <a:t>2022/6/10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61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B997-1BB7-4787-8663-30586ED72E6A}" type="datetime1">
              <a:rPr kumimoji="1" lang="ja-JP" altLang="en-US" smtClean="0"/>
              <a:t>2022/6/10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017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69C8-A5F0-4067-BF38-B0669C8B1E71}" type="datetime1">
              <a:rPr kumimoji="1" lang="ja-JP" altLang="en-US" smtClean="0"/>
              <a:t>2022/6/10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369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C2E7-B39A-466F-97F1-C6D9ED074947}" type="datetime1">
              <a:rPr kumimoji="1" lang="ja-JP" altLang="en-US" smtClean="0"/>
              <a:t>2022/6/10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340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2F8B-CF6B-41A8-B552-9BA0EC717165}" type="datetime1">
              <a:rPr kumimoji="1" lang="ja-JP" altLang="en-US" smtClean="0"/>
              <a:t>2022/6/10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EECD4-1DC2-4CB6-8D9A-8985C45766D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9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9290" y="1453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仕様書</a:t>
            </a:r>
            <a:endParaRPr kumimoji="1"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871468"/>
              </p:ext>
            </p:extLst>
          </p:nvPr>
        </p:nvGraphicFramePr>
        <p:xfrm>
          <a:off x="5859667" y="145397"/>
          <a:ext cx="6140768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768">
                  <a:extLst>
                    <a:ext uri="{9D8B030D-6E8A-4147-A177-3AD203B41FA5}">
                      <a16:colId xmlns:a16="http://schemas.microsoft.com/office/drawing/2014/main" val="42320582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5989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ゲームコンセプト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チームが相手のリンゴを奪う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2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似ているゲーム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バトルシステム　　スプラトゥーン</a:t>
                      </a:r>
                      <a:endParaRPr kumimoji="1" lang="en-US" altLang="ja-JP" dirty="0" smtClean="0"/>
                    </a:p>
                    <a:p>
                      <a:r>
                        <a:rPr lang="ja-JP" altLang="en-US" dirty="0" smtClean="0"/>
                        <a:t>ゲームコンセプト　フォールガイズ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ゲームイメージ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戦争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1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キャラ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兵士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37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ステージ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平原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264575"/>
                  </a:ext>
                </a:extLst>
              </a:tr>
            </a:tbl>
          </a:graphicData>
        </a:graphic>
      </p:graphicFrame>
      <p:sp>
        <p:nvSpPr>
          <p:cNvPr id="24" name="テキスト ボックス 23"/>
          <p:cNvSpPr txBox="1"/>
          <p:nvPr/>
        </p:nvSpPr>
        <p:spPr>
          <a:xfrm>
            <a:off x="1709742" y="457503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７</a:t>
            </a:r>
            <a:r>
              <a:rPr kumimoji="1" lang="ja-JP" altLang="en-US" sz="1400" dirty="0" smtClean="0"/>
              <a:t>ページ目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521688" y="457503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８ページ目</a:t>
            </a:r>
            <a:endParaRPr kumimoji="1" lang="ja-JP" altLang="en-US" sz="1400" dirty="0"/>
          </a:p>
        </p:txBody>
      </p:sp>
      <p:sp>
        <p:nvSpPr>
          <p:cNvPr id="26" name="スライド番号プレースホルダー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676677" y="662229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/>
              <a:t>タイトル画面</a:t>
            </a:r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2215012" y="1373689"/>
            <a:ext cx="24929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 smtClean="0"/>
              <a:t>デスマ・チームマ選ぶ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3022925" y="3321152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/>
              <a:t>デスマ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3010100" y="4032612"/>
            <a:ext cx="902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ja-JP" dirty="0"/>
              <a:t>10</a:t>
            </a:r>
            <a:r>
              <a:rPr lang="ja-JP" altLang="en-US" dirty="0"/>
              <a:t>キル</a:t>
            </a:r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2792091" y="4740632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/>
              <a:t>リザルト１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2561258" y="5987018"/>
            <a:ext cx="1800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/>
              <a:t>タイトルに戻る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5303887" y="3321152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/>
              <a:t>チームマ</a:t>
            </a:r>
            <a:endParaRPr lang="en-US" altLang="ja-JP" dirty="0"/>
          </a:p>
        </p:txBody>
      </p:sp>
      <p:sp>
        <p:nvSpPr>
          <p:cNvPr id="10" name="正方形/長方形 9"/>
          <p:cNvSpPr/>
          <p:nvPr/>
        </p:nvSpPr>
        <p:spPr>
          <a:xfrm>
            <a:off x="5292666" y="4032612"/>
            <a:ext cx="11192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ja-JP" dirty="0"/>
              <a:t>50pt</a:t>
            </a:r>
            <a:r>
              <a:rPr lang="ja-JP" altLang="en-US" dirty="0"/>
              <a:t>取得</a:t>
            </a: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>
          <a:xfrm>
            <a:off x="5182860" y="4740632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/>
              <a:t>リザルト２</a:t>
            </a:r>
            <a:endParaRPr lang="en-US" altLang="ja-JP" dirty="0"/>
          </a:p>
        </p:txBody>
      </p:sp>
      <p:cxnSp>
        <p:nvCxnSpPr>
          <p:cNvPr id="19" name="直線矢印コネクタ 18"/>
          <p:cNvCxnSpPr>
            <a:stCxn id="2" idx="2"/>
            <a:endCxn id="3" idx="0"/>
          </p:cNvCxnSpPr>
          <p:nvPr/>
        </p:nvCxnSpPr>
        <p:spPr>
          <a:xfrm>
            <a:off x="3461507" y="1031561"/>
            <a:ext cx="1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5" idx="0"/>
          </p:cNvCxnSpPr>
          <p:nvPr/>
        </p:nvCxnSpPr>
        <p:spPr>
          <a:xfrm>
            <a:off x="3461504" y="2444098"/>
            <a:ext cx="3" cy="877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461504" y="3690484"/>
            <a:ext cx="0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3461504" y="4403974"/>
            <a:ext cx="0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8" idx="0"/>
          </p:cNvCxnSpPr>
          <p:nvPr/>
        </p:nvCxnSpPr>
        <p:spPr>
          <a:xfrm>
            <a:off x="3461504" y="5109964"/>
            <a:ext cx="1" cy="877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5852274" y="3690484"/>
            <a:ext cx="0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5852274" y="4403974"/>
            <a:ext cx="0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3461504" y="2964011"/>
            <a:ext cx="2390770" cy="93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5852274" y="2979024"/>
            <a:ext cx="0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5852274" y="5109964"/>
            <a:ext cx="0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>
            <a:off x="3461504" y="5452092"/>
            <a:ext cx="23907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>
            <a:off x="1367145" y="6153132"/>
            <a:ext cx="11941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382798" y="856227"/>
            <a:ext cx="12938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1382798" y="856227"/>
            <a:ext cx="0" cy="52969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1944237" y="31577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５</a:t>
            </a:r>
            <a:r>
              <a:rPr kumimoji="1" lang="ja-JP" altLang="en-US" sz="1400" dirty="0" smtClean="0"/>
              <a:t>ページ目</a:t>
            </a:r>
            <a:endParaRPr kumimoji="1" lang="ja-JP" altLang="en-US" sz="1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409729" y="31567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６</a:t>
            </a:r>
            <a:r>
              <a:rPr kumimoji="1" lang="ja-JP" altLang="en-US" sz="1400" dirty="0" smtClean="0"/>
              <a:t>ページ目</a:t>
            </a:r>
            <a:endParaRPr kumimoji="1"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2792089" y="2079679"/>
            <a:ext cx="13388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ja-JP" altLang="en-US" dirty="0" smtClean="0"/>
              <a:t>マッチング</a:t>
            </a:r>
            <a:endParaRPr lang="en-US" altLang="ja-JP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3461503" y="1731870"/>
            <a:ext cx="1" cy="34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5943" y="3172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必要オブジェクト</a:t>
            </a:r>
            <a:endParaRPr kumimoji="1" lang="en-US" altLang="ja-JP" dirty="0" smtClean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53275"/>
              </p:ext>
            </p:extLst>
          </p:nvPr>
        </p:nvGraphicFramePr>
        <p:xfrm>
          <a:off x="541176" y="686573"/>
          <a:ext cx="936793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2645">
                  <a:extLst>
                    <a:ext uri="{9D8B030D-6E8A-4147-A177-3AD203B41FA5}">
                      <a16:colId xmlns:a16="http://schemas.microsoft.com/office/drawing/2014/main" val="340522731"/>
                    </a:ext>
                  </a:extLst>
                </a:gridCol>
                <a:gridCol w="3122645">
                  <a:extLst>
                    <a:ext uri="{9D8B030D-6E8A-4147-A177-3AD203B41FA5}">
                      <a16:colId xmlns:a16="http://schemas.microsoft.com/office/drawing/2014/main" val="3022966752"/>
                    </a:ext>
                  </a:extLst>
                </a:gridCol>
                <a:gridCol w="3122645">
                  <a:extLst>
                    <a:ext uri="{9D8B030D-6E8A-4147-A177-3AD203B41FA5}">
                      <a16:colId xmlns:a16="http://schemas.microsoft.com/office/drawing/2014/main" val="208993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オブジェクト名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ファイル名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ysClr val="windowText" lastClr="000000"/>
                          </a:solidFill>
                        </a:rPr>
                        <a:t>貼るテクスチャ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42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岩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stone.x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88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岩</a:t>
                      </a:r>
                      <a:r>
                        <a:rPr lang="en-US" altLang="ja-JP" dirty="0" smtClean="0"/>
                        <a:t>001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stone001.x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68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岩</a:t>
                      </a:r>
                      <a:r>
                        <a:rPr lang="en-US" altLang="ja-JP" dirty="0" smtClean="0"/>
                        <a:t>002</a:t>
                      </a:r>
                      <a:endParaRPr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stone002.x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19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草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leaf.x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草</a:t>
                      </a:r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001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leaf_001.x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9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コンテナ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container.x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Container.jpg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15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木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wood.x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wood.jpg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13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箱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box.x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ysClr val="windowText" lastClr="000000"/>
                          </a:solidFill>
                        </a:rPr>
                        <a:t>box.x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53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りんご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apple.x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3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ysClr val="windowText" lastClr="000000"/>
                          </a:solidFill>
                        </a:rPr>
                        <a:t>アサルトライフル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ysClr val="windowText" lastClr="000000"/>
                          </a:solidFill>
                        </a:rPr>
                        <a:t>asult_gun.x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4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13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50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1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328872" y="686573"/>
            <a:ext cx="11681927" cy="5704896"/>
          </a:xfrm>
          <a:prstGeom prst="rect">
            <a:avLst/>
          </a:prstGeom>
          <a:solidFill>
            <a:srgbClr val="EFFAFB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フローチャート: 論理積ゲート 10"/>
          <p:cNvSpPr/>
          <p:nvPr/>
        </p:nvSpPr>
        <p:spPr>
          <a:xfrm rot="16200000">
            <a:off x="5021252" y="-583088"/>
            <a:ext cx="2291661" cy="11687435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アサルトライフルイラスト／無料イラストなら「イラストAC」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3158">
            <a:off x="6079427" y="2856771"/>
            <a:ext cx="6008055" cy="424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757">
            <a:off x="7927667" y="1989002"/>
            <a:ext cx="4124508" cy="412450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533934" y="3460805"/>
            <a:ext cx="253107" cy="190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552510" y="3174558"/>
            <a:ext cx="253107" cy="190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5943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画面配置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28872" y="686573"/>
            <a:ext cx="11681927" cy="5704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42002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747348" y="3611189"/>
            <a:ext cx="1826281" cy="929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HOT-ゲーカイ11教漢 R" panose="02020400000000000000" pitchFamily="18" charset="-128"/>
                <a:ea typeface="HOT-ゲーカイ11教漢 R" panose="02020400000000000000" pitchFamily="18" charset="-128"/>
              </a:rPr>
              <a:t>Death</a:t>
            </a:r>
          </a:p>
          <a:p>
            <a:pPr algn="ctr"/>
            <a:r>
              <a:rPr lang="en-US" altLang="ja-JP" sz="3200" dirty="0" smtClean="0">
                <a:latin typeface="HOT-ゲーカイ11教漢 R" panose="02020400000000000000" pitchFamily="18" charset="-128"/>
                <a:ea typeface="HOT-ゲーカイ11教漢 R" panose="02020400000000000000" pitchFamily="18" charset="-128"/>
              </a:rPr>
              <a:t>Match</a:t>
            </a:r>
            <a:endParaRPr kumimoji="1" lang="ja-JP" altLang="en-US" sz="3200" dirty="0">
              <a:latin typeface="HOT-ゲーカイ11教漢 R" panose="02020400000000000000" pitchFamily="18" charset="-128"/>
              <a:ea typeface="HOT-ゲーカイ11教漢 R" panose="020204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770168" y="3324942"/>
            <a:ext cx="1826281" cy="929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HOT-ゲーカイ11教漢 R" panose="02020400000000000000" pitchFamily="18" charset="-128"/>
                <a:ea typeface="HOT-ゲーカイ11教漢 R" panose="02020400000000000000" pitchFamily="18" charset="-128"/>
              </a:rPr>
              <a:t>Team</a:t>
            </a:r>
          </a:p>
          <a:p>
            <a:pPr algn="ctr"/>
            <a:r>
              <a:rPr lang="en-US" altLang="ja-JP" sz="3200" dirty="0" smtClean="0">
                <a:latin typeface="HOT-ゲーカイ11教漢 R" panose="02020400000000000000" pitchFamily="18" charset="-128"/>
                <a:ea typeface="HOT-ゲーカイ11教漢 R" panose="02020400000000000000" pitchFamily="18" charset="-128"/>
              </a:rPr>
              <a:t>Battle</a:t>
            </a:r>
            <a:endParaRPr kumimoji="1" lang="ja-JP" altLang="en-US" sz="3200" dirty="0">
              <a:latin typeface="HOT-ゲーカイ11教漢 R" panose="02020400000000000000" pitchFamily="18" charset="-128"/>
              <a:ea typeface="HOT-ゲーカイ11教漢 R" panose="020204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9424" y="888629"/>
            <a:ext cx="6955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800" dirty="0" smtClean="0"/>
              <a:t>タイトルロゴ</a:t>
            </a:r>
            <a:endParaRPr kumimoji="1" lang="ja-JP" altLang="en-US" sz="7200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19" t="2788" r="2613" b="5725"/>
          <a:stretch/>
        </p:blipFill>
        <p:spPr>
          <a:xfrm>
            <a:off x="4294578" y="3184740"/>
            <a:ext cx="1022218" cy="730726"/>
          </a:xfrm>
          <a:prstGeom prst="rect">
            <a:avLst/>
          </a:prstGeom>
        </p:spPr>
      </p:pic>
      <p:sp>
        <p:nvSpPr>
          <p:cNvPr id="17" name="四角形吹き出し 16"/>
          <p:cNvSpPr/>
          <p:nvPr/>
        </p:nvSpPr>
        <p:spPr>
          <a:xfrm>
            <a:off x="4361695" y="2302812"/>
            <a:ext cx="1456393" cy="463398"/>
          </a:xfrm>
          <a:prstGeom prst="wedgeRectCallout">
            <a:avLst>
              <a:gd name="adj1" fmla="val -22115"/>
              <a:gd name="adj2" fmla="val 111080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マウスの位置に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照準を追従させる</a:t>
            </a:r>
            <a:endParaRPr lang="ja-JP" altLang="en-US" sz="1200" dirty="0"/>
          </a:p>
        </p:txBody>
      </p:sp>
      <p:sp>
        <p:nvSpPr>
          <p:cNvPr id="18" name="四角形吹き出し 17"/>
          <p:cNvSpPr/>
          <p:nvPr/>
        </p:nvSpPr>
        <p:spPr>
          <a:xfrm>
            <a:off x="1919970" y="4948053"/>
            <a:ext cx="1456393" cy="463398"/>
          </a:xfrm>
          <a:prstGeom prst="wedgeRectCallout">
            <a:avLst>
              <a:gd name="adj1" fmla="val -21461"/>
              <a:gd name="adj2" fmla="val -112966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カーソルを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合わせて選択</a:t>
            </a:r>
            <a:endParaRPr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64509" y="883989"/>
            <a:ext cx="30059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 smtClean="0"/>
              <a:t>できればここで名前入力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01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328872" y="686573"/>
            <a:ext cx="4790107" cy="2339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8872" y="686573"/>
            <a:ext cx="4790107" cy="233926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23678" y="16715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マッチング中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874882" y="2402378"/>
            <a:ext cx="8096556" cy="395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004331" y="2540874"/>
            <a:ext cx="1862051" cy="180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75" y="2553641"/>
            <a:ext cx="1797260" cy="1797260"/>
          </a:xfrm>
          <a:prstGeom prst="rect">
            <a:avLst/>
          </a:prstGeom>
        </p:spPr>
      </p:pic>
      <p:sp>
        <p:nvSpPr>
          <p:cNvPr id="30" name="平行四辺形 29"/>
          <p:cNvSpPr/>
          <p:nvPr/>
        </p:nvSpPr>
        <p:spPr>
          <a:xfrm rot="21149544">
            <a:off x="3819203" y="5313533"/>
            <a:ext cx="8210685" cy="502743"/>
          </a:xfrm>
          <a:prstGeom prst="parallelogram">
            <a:avLst>
              <a:gd name="adj" fmla="val 14675"/>
            </a:avLst>
          </a:prstGeom>
          <a:gradFill flip="none" rotWithShape="1">
            <a:gsLst>
              <a:gs pos="0">
                <a:schemeClr val="tx1"/>
              </a:gs>
              <a:gs pos="84000">
                <a:srgbClr val="C00000"/>
              </a:gs>
              <a:gs pos="100000">
                <a:srgbClr val="FF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5943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画面配置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26586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マッチング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874882" y="2402378"/>
            <a:ext cx="8096556" cy="39539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曲折矢印 4"/>
          <p:cNvSpPr/>
          <p:nvPr/>
        </p:nvSpPr>
        <p:spPr>
          <a:xfrm rot="5400000">
            <a:off x="5049658" y="802857"/>
            <a:ext cx="1633449" cy="1737360"/>
          </a:xfrm>
          <a:prstGeom prst="ben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995831" y="2540874"/>
            <a:ext cx="1862051" cy="180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987331" y="2540874"/>
            <a:ext cx="1862051" cy="180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978831" y="2540874"/>
            <a:ext cx="1862051" cy="180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吹き出し 28"/>
          <p:cNvSpPr/>
          <p:nvPr/>
        </p:nvSpPr>
        <p:spPr>
          <a:xfrm>
            <a:off x="1042061" y="4460413"/>
            <a:ext cx="2582110" cy="821581"/>
          </a:xfrm>
          <a:prstGeom prst="wedgeRectCallout">
            <a:avLst>
              <a:gd name="adj1" fmla="val 68094"/>
              <a:gd name="adj2" fmla="val -3331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/>
              <a:t>名前</a:t>
            </a:r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 dirty="0"/>
              <a:t>無入力</a:t>
            </a:r>
            <a:r>
              <a:rPr lang="ja-JP" altLang="en-US" sz="1400" dirty="0" smtClean="0"/>
              <a:t>なら「</a:t>
            </a:r>
            <a:r>
              <a:rPr lang="en-US" altLang="ja-JP" sz="1400" dirty="0" smtClean="0"/>
              <a:t>Player</a:t>
            </a:r>
            <a:r>
              <a:rPr lang="ja-JP" altLang="en-US" sz="1400" dirty="0"/>
              <a:t>○</a:t>
            </a:r>
            <a:r>
              <a:rPr lang="ja-JP" altLang="en-US" sz="1400" dirty="0" smtClean="0"/>
              <a:t>○」</a:t>
            </a:r>
            <a:r>
              <a:rPr lang="en-US" altLang="ja-JP" sz="1400" dirty="0" smtClean="0"/>
              <a:t>)</a:t>
            </a:r>
            <a:endParaRPr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188518" y="434798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Player1</a:t>
            </a:r>
            <a:endParaRPr kumimoji="1" lang="ja-JP" altLang="en-US" sz="2800" b="1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0532225" y="184666"/>
            <a:ext cx="137249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3600" b="1" dirty="0" smtClean="0"/>
              <a:t>1P:</a:t>
            </a:r>
            <a:r>
              <a:rPr lang="ja-JP" altLang="en-US" sz="3600" b="1" dirty="0" smtClean="0">
                <a:ln w="3175"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赤</a:t>
            </a:r>
            <a:endParaRPr lang="en-US" altLang="ja-JP" sz="3600" b="1" dirty="0" smtClean="0">
              <a:ln w="3175"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  <a:p>
            <a:r>
              <a:rPr lang="en-US" altLang="ja-JP" sz="3600" b="1" dirty="0" smtClean="0"/>
              <a:t>2P:</a:t>
            </a:r>
            <a:r>
              <a:rPr lang="ja-JP" altLang="en-US" sz="3600" b="1" dirty="0" smtClean="0">
                <a:ln w="3175"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黄</a:t>
            </a:r>
            <a:endParaRPr lang="en-US" altLang="ja-JP" sz="3600" b="1" dirty="0" smtClean="0">
              <a:ln w="3175"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  <a:p>
            <a:r>
              <a:rPr lang="en-US" altLang="ja-JP" sz="3600" b="1" dirty="0" smtClean="0"/>
              <a:t>3P:</a:t>
            </a:r>
            <a:r>
              <a:rPr lang="ja-JP" altLang="en-US" sz="3600" b="1" dirty="0" smtClean="0">
                <a:ln w="3175">
                  <a:solidFill>
                    <a:sysClr val="windowText" lastClr="000000"/>
                  </a:solidFill>
                </a:ln>
                <a:solidFill>
                  <a:srgbClr val="00B0F0"/>
                </a:solidFill>
              </a:rPr>
              <a:t>青</a:t>
            </a:r>
            <a:endParaRPr lang="en-US" altLang="ja-JP" sz="3600" b="1" dirty="0" smtClean="0">
              <a:ln w="3175">
                <a:solidFill>
                  <a:sysClr val="windowText" lastClr="000000"/>
                </a:solidFill>
              </a:ln>
              <a:solidFill>
                <a:srgbClr val="00B0F0"/>
              </a:solidFill>
            </a:endParaRPr>
          </a:p>
          <a:p>
            <a:r>
              <a:rPr lang="en-US" altLang="ja-JP" sz="3600" b="1" dirty="0" smtClean="0"/>
              <a:t>4P:</a:t>
            </a:r>
            <a:r>
              <a:rPr lang="ja-JP" altLang="en-US" sz="3600" b="1" dirty="0" smtClean="0">
                <a:ln w="3175"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rPr>
              <a:t>緑</a:t>
            </a:r>
            <a:endParaRPr lang="en-US" altLang="ja-JP" sz="3600" b="1" dirty="0">
              <a:ln w="3175">
                <a:solidFill>
                  <a:sysClr val="windowText" lastClr="00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64230" y="4347984"/>
            <a:ext cx="92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 smtClean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AAA</a:t>
            </a:r>
            <a:endParaRPr kumimoji="1" lang="ja-JP" altLang="en-US" sz="28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170874" y="434798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 smtClean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Player3</a:t>
            </a:r>
            <a:endParaRPr kumimoji="1" lang="ja-JP" altLang="en-US" sz="28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090562" y="4348209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Yukihiro</a:t>
            </a:r>
            <a:endParaRPr kumimoji="1" lang="ja-JP" altLang="en-US" sz="28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 rot="21151754">
            <a:off x="5407037" y="5173408"/>
            <a:ext cx="5391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000" b="1" spc="6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ENTER TO READY</a:t>
            </a:r>
            <a:endParaRPr kumimoji="1" lang="ja-JP" altLang="en-US" sz="4000" b="1" spc="6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7" name="平行四辺形 36"/>
          <p:cNvSpPr/>
          <p:nvPr/>
        </p:nvSpPr>
        <p:spPr>
          <a:xfrm rot="20728088">
            <a:off x="3937784" y="3758018"/>
            <a:ext cx="1999650" cy="299838"/>
          </a:xfrm>
          <a:prstGeom prst="parallelogram">
            <a:avLst>
              <a:gd name="adj" fmla="val 26113"/>
            </a:avLst>
          </a:prstGeom>
          <a:gradFill flip="none" rotWithShape="1">
            <a:gsLst>
              <a:gs pos="0">
                <a:schemeClr val="tx1"/>
              </a:gs>
              <a:gs pos="84000">
                <a:srgbClr val="C00000"/>
              </a:gs>
              <a:gs pos="100000">
                <a:srgbClr val="FF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20739406">
            <a:off x="4125680" y="3677105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spc="3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!READY</a:t>
            </a:r>
            <a:r>
              <a:rPr lang="en-US" altLang="ja-JP" sz="2400" b="1" spc="3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!</a:t>
            </a:r>
            <a:endParaRPr kumimoji="1" lang="ja-JP" altLang="en-US" sz="2400" b="1" spc="3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24" y="2553641"/>
            <a:ext cx="1797260" cy="179726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273" y="2563491"/>
            <a:ext cx="1797260" cy="1797260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622" y="2563491"/>
            <a:ext cx="1797260" cy="1797260"/>
          </a:xfrm>
          <a:prstGeom prst="rect">
            <a:avLst/>
          </a:prstGeom>
        </p:spPr>
      </p:pic>
      <p:sp>
        <p:nvSpPr>
          <p:cNvPr id="43" name="平行四辺形 42"/>
          <p:cNvSpPr/>
          <p:nvPr/>
        </p:nvSpPr>
        <p:spPr>
          <a:xfrm rot="20728088">
            <a:off x="7919838" y="3760304"/>
            <a:ext cx="2005335" cy="299838"/>
          </a:xfrm>
          <a:prstGeom prst="parallelogram">
            <a:avLst>
              <a:gd name="adj" fmla="val 26113"/>
            </a:avLst>
          </a:prstGeom>
          <a:gradFill flip="none" rotWithShape="1">
            <a:gsLst>
              <a:gs pos="0">
                <a:schemeClr val="tx1"/>
              </a:gs>
              <a:gs pos="84000">
                <a:srgbClr val="C00000"/>
              </a:gs>
              <a:gs pos="100000">
                <a:srgbClr val="FF0000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 rot="20739406">
            <a:off x="8115357" y="3670411"/>
            <a:ext cx="167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spc="300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!READY</a:t>
            </a:r>
            <a:r>
              <a:rPr lang="en-US" altLang="ja-JP" sz="2400" b="1" spc="3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!</a:t>
            </a:r>
            <a:endParaRPr kumimoji="1" lang="ja-JP" altLang="en-US" sz="2400" b="1" spc="3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25484" y="174473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できればやるゾーン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間に</a:t>
            </a:r>
            <a:r>
              <a:rPr kumimoji="1" lang="ja-JP" altLang="en-US" dirty="0" smtClean="0"/>
              <a:t>合わなければ直でゲームへ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43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フローチャート: 論理積ゲート 67"/>
          <p:cNvSpPr/>
          <p:nvPr/>
        </p:nvSpPr>
        <p:spPr>
          <a:xfrm rot="16200000">
            <a:off x="5021252" y="-583088"/>
            <a:ext cx="2291661" cy="11687435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Picture 2" descr="アサルトライフルイラスト／無料イラストなら「イラストAC」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3158">
            <a:off x="6079427" y="2856771"/>
            <a:ext cx="6008055" cy="424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3931919" y="1005650"/>
            <a:ext cx="4322619" cy="426168"/>
            <a:chOff x="2482742" y="837587"/>
            <a:chExt cx="7386564" cy="728243"/>
          </a:xfrm>
        </p:grpSpPr>
        <p:sp>
          <p:nvSpPr>
            <p:cNvPr id="9" name="正方形/長方形 8"/>
            <p:cNvSpPr/>
            <p:nvPr/>
          </p:nvSpPr>
          <p:spPr>
            <a:xfrm>
              <a:off x="2482742" y="1277816"/>
              <a:ext cx="7386564" cy="2880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フローチャート: 論理積ゲート 3"/>
            <p:cNvSpPr/>
            <p:nvPr/>
          </p:nvSpPr>
          <p:spPr>
            <a:xfrm rot="16200000">
              <a:off x="5735209" y="83220"/>
              <a:ext cx="721582" cy="2230316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5426586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デスマッチ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5943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画面配置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28872" y="686573"/>
            <a:ext cx="11681927" cy="5704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09519" y="1047088"/>
            <a:ext cx="12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５：００</a:t>
            </a:r>
            <a:endParaRPr kumimoji="1" lang="ja-JP" altLang="en-US" sz="20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スマイル 14"/>
          <p:cNvSpPr/>
          <p:nvPr/>
        </p:nvSpPr>
        <p:spPr>
          <a:xfrm>
            <a:off x="4252340" y="924303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スマイル 21"/>
          <p:cNvSpPr/>
          <p:nvPr/>
        </p:nvSpPr>
        <p:spPr>
          <a:xfrm>
            <a:off x="4818823" y="919637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スマイル 22"/>
          <p:cNvSpPr/>
          <p:nvPr/>
        </p:nvSpPr>
        <p:spPr>
          <a:xfrm>
            <a:off x="6810670" y="924526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スマイル 23"/>
          <p:cNvSpPr/>
          <p:nvPr/>
        </p:nvSpPr>
        <p:spPr>
          <a:xfrm>
            <a:off x="7377153" y="924526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吹き出し 30"/>
          <p:cNvSpPr/>
          <p:nvPr/>
        </p:nvSpPr>
        <p:spPr>
          <a:xfrm>
            <a:off x="4889039" y="1940393"/>
            <a:ext cx="1456393" cy="463398"/>
          </a:xfrm>
          <a:prstGeom prst="wedgeRectCallout">
            <a:avLst>
              <a:gd name="adj1" fmla="val 22345"/>
              <a:gd name="adj2" fmla="val -106532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残り時間</a:t>
            </a:r>
            <a:endParaRPr lang="ja-JP" altLang="en-US" sz="1200" dirty="0"/>
          </a:p>
        </p:txBody>
      </p:sp>
      <p:pic>
        <p:nvPicPr>
          <p:cNvPr id="1026" name="Picture 2" descr="飾りのある王冠の無料(フリー)イラスト | かわいい手描きの無料素材「てがきっず」保育園・小学校・介護施設にぴったりのフリー素材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928" y="706587"/>
            <a:ext cx="327758" cy="3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吹き出し 32"/>
          <p:cNvSpPr/>
          <p:nvPr/>
        </p:nvSpPr>
        <p:spPr>
          <a:xfrm>
            <a:off x="7265954" y="1940393"/>
            <a:ext cx="1456393" cy="463398"/>
          </a:xfrm>
          <a:prstGeom prst="wedgeRectCallout">
            <a:avLst>
              <a:gd name="adj1" fmla="val -24779"/>
              <a:gd name="adj2" fmla="val -106569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キル数が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一番多い</a:t>
            </a:r>
            <a:r>
              <a:rPr lang="ja-JP" altLang="en-US" sz="1200" dirty="0"/>
              <a:t>人</a:t>
            </a:r>
            <a:r>
              <a:rPr lang="ja-JP" altLang="en-US" sz="1200" dirty="0" smtClean="0"/>
              <a:t>に王冠</a:t>
            </a:r>
            <a:endParaRPr lang="ja-JP" altLang="en-US" sz="12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396028" y="1388614"/>
            <a:ext cx="39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spc="-150" dirty="0" smtClean="0"/>
              <a:t>09</a:t>
            </a:r>
            <a:endParaRPr kumimoji="1" lang="ja-JP" altLang="en-US" sz="1400" b="1" spc="-15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823512" y="1383384"/>
            <a:ext cx="39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spc="-150" dirty="0" smtClean="0"/>
              <a:t>06</a:t>
            </a:r>
            <a:endParaRPr kumimoji="1" lang="ja-JP" altLang="en-US" sz="1400" b="1" spc="-15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834682" y="1391093"/>
            <a:ext cx="39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spc="-150" dirty="0" smtClean="0"/>
              <a:t>09</a:t>
            </a:r>
            <a:endParaRPr kumimoji="1" lang="ja-JP" altLang="en-US" sz="1400" b="1" spc="-15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262166" y="1385863"/>
            <a:ext cx="39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spc="-150" dirty="0" smtClean="0"/>
              <a:t>02</a:t>
            </a:r>
            <a:endParaRPr kumimoji="1" lang="ja-JP" altLang="en-US" sz="1400" b="1" spc="-150" dirty="0"/>
          </a:p>
        </p:txBody>
      </p:sp>
      <p:pic>
        <p:nvPicPr>
          <p:cNvPr id="45" name="Picture 2" descr="飾りのある王冠の無料(フリー)イラスト | かわいい手描きの無料素材「てがきっず」保育園・小学校・介護施設にぴったりのフリー素材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039" y="706587"/>
            <a:ext cx="327758" cy="3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楕円 10"/>
          <p:cNvSpPr/>
          <p:nvPr/>
        </p:nvSpPr>
        <p:spPr>
          <a:xfrm>
            <a:off x="6049241" y="3382241"/>
            <a:ext cx="93518" cy="93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吹き出し 69"/>
          <p:cNvSpPr/>
          <p:nvPr/>
        </p:nvSpPr>
        <p:spPr>
          <a:xfrm>
            <a:off x="4889039" y="2522752"/>
            <a:ext cx="1456393" cy="463398"/>
          </a:xfrm>
          <a:prstGeom prst="wedgeRectCallout">
            <a:avLst>
              <a:gd name="adj1" fmla="val 32619"/>
              <a:gd name="adj2" fmla="val 114113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真ん中に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レティクル</a:t>
            </a:r>
            <a:endParaRPr lang="ja-JP" altLang="en-US" sz="12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44383" y="886628"/>
            <a:ext cx="296587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リスポーンしたら</a:t>
            </a:r>
            <a:r>
              <a:rPr kumimoji="1" lang="en-US" altLang="ja-JP" sz="1600" dirty="0" smtClean="0"/>
              <a:t>3</a:t>
            </a:r>
            <a:r>
              <a:rPr kumimoji="1" lang="ja-JP" altLang="en-US" sz="1600" dirty="0" smtClean="0"/>
              <a:t>秒程度無敵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4319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フローチャート: 論理積ゲート 29"/>
          <p:cNvSpPr/>
          <p:nvPr/>
        </p:nvSpPr>
        <p:spPr>
          <a:xfrm rot="16200000">
            <a:off x="5021252" y="-583088"/>
            <a:ext cx="2291661" cy="11687435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Picture 2" descr="アサルトライフルイラスト／無料イラストなら「イラストAC」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3158">
            <a:off x="6079427" y="2856771"/>
            <a:ext cx="6008055" cy="424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吹き出し 25"/>
          <p:cNvSpPr/>
          <p:nvPr/>
        </p:nvSpPr>
        <p:spPr>
          <a:xfrm>
            <a:off x="4090626" y="1940393"/>
            <a:ext cx="1456393" cy="463398"/>
          </a:xfrm>
          <a:prstGeom prst="wedgeRectCallout">
            <a:avLst>
              <a:gd name="adj1" fmla="val -21461"/>
              <a:gd name="adj2" fmla="val -112966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リスポーンまでの</a:t>
            </a:r>
            <a:endParaRPr lang="en-US" altLang="ja-JP" sz="1200" dirty="0"/>
          </a:p>
          <a:p>
            <a:pPr algn="ctr"/>
            <a:r>
              <a:rPr lang="ja-JP" altLang="en-US" sz="1200" dirty="0" smtClean="0"/>
              <a:t>カウント</a:t>
            </a:r>
            <a:endParaRPr lang="ja-JP" altLang="en-US" sz="12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671474" y="1005650"/>
            <a:ext cx="6836266" cy="422270"/>
            <a:chOff x="328872" y="837587"/>
            <a:chExt cx="11681927" cy="721582"/>
          </a:xfrm>
        </p:grpSpPr>
        <p:sp>
          <p:nvSpPr>
            <p:cNvPr id="9" name="正方形/長方形 8"/>
            <p:cNvSpPr/>
            <p:nvPr/>
          </p:nvSpPr>
          <p:spPr>
            <a:xfrm>
              <a:off x="328872" y="1277815"/>
              <a:ext cx="11681927" cy="2813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フローチャート: 論理積ゲート 3"/>
            <p:cNvSpPr/>
            <p:nvPr/>
          </p:nvSpPr>
          <p:spPr>
            <a:xfrm rot="16200000">
              <a:off x="5735209" y="83220"/>
              <a:ext cx="721582" cy="2230316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5426586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チームマッチ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5943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画面配置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28872" y="686573"/>
            <a:ext cx="11681927" cy="5704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09519" y="1047088"/>
            <a:ext cx="127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５：００</a:t>
            </a:r>
            <a:endParaRPr kumimoji="1" lang="ja-JP" altLang="en-US" sz="20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フローチャート: 論理積ゲート 17"/>
          <p:cNvSpPr/>
          <p:nvPr/>
        </p:nvSpPr>
        <p:spPr>
          <a:xfrm rot="16200000">
            <a:off x="8590465" y="513649"/>
            <a:ext cx="489562" cy="1338980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4" descr="りんごイラスト／無料イラストなら「イラストAC」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31" y="1017036"/>
            <a:ext cx="399496" cy="39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8518096" y="1027810"/>
            <a:ext cx="986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ja-JP" altLang="en-US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０</a:t>
            </a:r>
            <a:r>
              <a:rPr lang="ja-JP" altLang="en-US" sz="2000" b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８</a:t>
            </a:r>
            <a:endParaRPr kumimoji="1" lang="ja-JP" altLang="en-US" sz="20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スマイル 14"/>
          <p:cNvSpPr/>
          <p:nvPr/>
        </p:nvSpPr>
        <p:spPr>
          <a:xfrm>
            <a:off x="4252340" y="924303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スマイル 21"/>
          <p:cNvSpPr/>
          <p:nvPr/>
        </p:nvSpPr>
        <p:spPr>
          <a:xfrm>
            <a:off x="4818823" y="919637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スマイル 22"/>
          <p:cNvSpPr/>
          <p:nvPr/>
        </p:nvSpPr>
        <p:spPr>
          <a:xfrm>
            <a:off x="6810670" y="924526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スマイル 23"/>
          <p:cNvSpPr/>
          <p:nvPr/>
        </p:nvSpPr>
        <p:spPr>
          <a:xfrm>
            <a:off x="7377153" y="924526"/>
            <a:ext cx="461308" cy="461308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4252339" y="918559"/>
            <a:ext cx="461309" cy="465205"/>
          </a:xfrm>
          <a:prstGeom prst="ellipse">
            <a:avLst/>
          </a:prstGeom>
          <a:solidFill>
            <a:srgbClr val="000000">
              <a:alpha val="74902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吹き出し 28"/>
          <p:cNvSpPr/>
          <p:nvPr/>
        </p:nvSpPr>
        <p:spPr>
          <a:xfrm>
            <a:off x="2502962" y="1940393"/>
            <a:ext cx="1456393" cy="463398"/>
          </a:xfrm>
          <a:prstGeom prst="wedgeRectCallout">
            <a:avLst>
              <a:gd name="adj1" fmla="val 21918"/>
              <a:gd name="adj2" fmla="val -116554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取得したりんごの</a:t>
            </a:r>
            <a:endParaRPr lang="en-US" altLang="ja-JP" sz="1200" dirty="0" smtClean="0"/>
          </a:p>
          <a:p>
            <a:pPr algn="ctr"/>
            <a:r>
              <a:rPr lang="ja-JP" altLang="en-US" sz="1200" dirty="0"/>
              <a:t>合計数</a:t>
            </a:r>
          </a:p>
        </p:txBody>
      </p:sp>
      <p:sp>
        <p:nvSpPr>
          <p:cNvPr id="31" name="四角形吹き出し 30"/>
          <p:cNvSpPr/>
          <p:nvPr/>
        </p:nvSpPr>
        <p:spPr>
          <a:xfrm>
            <a:off x="5678290" y="1940393"/>
            <a:ext cx="1456393" cy="463398"/>
          </a:xfrm>
          <a:prstGeom prst="wedgeRectCallout">
            <a:avLst>
              <a:gd name="adj1" fmla="val -21332"/>
              <a:gd name="adj2" fmla="val -111680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残り時間</a:t>
            </a:r>
            <a:endParaRPr lang="ja-JP" altLang="en-US" sz="1200" dirty="0"/>
          </a:p>
        </p:txBody>
      </p:sp>
      <p:pic>
        <p:nvPicPr>
          <p:cNvPr id="1026" name="Picture 2" descr="飾りのある王冠の無料(フリー)イラスト | かわいい手描きの無料素材「てがきっず」保育園・小学校・介護施設にぴったりのフリー素材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928" y="706587"/>
            <a:ext cx="327758" cy="3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吹き出し 32"/>
          <p:cNvSpPr/>
          <p:nvPr/>
        </p:nvSpPr>
        <p:spPr>
          <a:xfrm>
            <a:off x="7265954" y="1940393"/>
            <a:ext cx="1456393" cy="463398"/>
          </a:xfrm>
          <a:prstGeom prst="wedgeRectCallout">
            <a:avLst>
              <a:gd name="adj1" fmla="val -21354"/>
              <a:gd name="adj2" fmla="val -108363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りんご所持数が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一番多い</a:t>
            </a:r>
            <a:r>
              <a:rPr lang="ja-JP" altLang="en-US" sz="1200" dirty="0"/>
              <a:t>人</a:t>
            </a:r>
            <a:r>
              <a:rPr lang="ja-JP" altLang="en-US" sz="1200" dirty="0" smtClean="0"/>
              <a:t>に王冠</a:t>
            </a:r>
            <a:endParaRPr lang="ja-JP" altLang="en-US" sz="1200" dirty="0"/>
          </a:p>
        </p:txBody>
      </p:sp>
      <p:sp>
        <p:nvSpPr>
          <p:cNvPr id="34" name="フローチャート: 論理積ゲート 33"/>
          <p:cNvSpPr/>
          <p:nvPr/>
        </p:nvSpPr>
        <p:spPr>
          <a:xfrm rot="16200000">
            <a:off x="3091363" y="510944"/>
            <a:ext cx="489562" cy="1338980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4" descr="りんごイラスト／無料イラストなら「イラストAC」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729" y="1014331"/>
            <a:ext cx="399496" cy="39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3018994" y="1025105"/>
            <a:ext cx="986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ja-JP" altLang="en-US" sz="2000" b="1" spc="-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２０</a:t>
            </a:r>
            <a:endParaRPr kumimoji="1" lang="ja-JP" altLang="en-US" sz="2000" b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70386" y="675344"/>
            <a:ext cx="218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spc="-300" dirty="0" smtClean="0"/>
              <a:t>3</a:t>
            </a:r>
            <a:endParaRPr kumimoji="1" lang="ja-JP" altLang="en-US" sz="1400" b="1" spc="-300" dirty="0"/>
          </a:p>
        </p:txBody>
      </p:sp>
      <p:sp>
        <p:nvSpPr>
          <p:cNvPr id="37" name="正方形/長方形 36"/>
          <p:cNvSpPr/>
          <p:nvPr/>
        </p:nvSpPr>
        <p:spPr>
          <a:xfrm>
            <a:off x="649190" y="2532115"/>
            <a:ext cx="268695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4000" b="1" dirty="0" smtClean="0"/>
              <a:t>チーム</a:t>
            </a:r>
            <a:r>
              <a:rPr lang="en-US" altLang="ja-JP" sz="4000" b="1" dirty="0" smtClean="0"/>
              <a:t>1:</a:t>
            </a:r>
            <a:r>
              <a:rPr lang="ja-JP" altLang="en-US" sz="4000" b="1" dirty="0" smtClean="0">
                <a:ln w="3175"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赤</a:t>
            </a:r>
            <a:endParaRPr lang="en-US" altLang="ja-JP" sz="4000" b="1" dirty="0"/>
          </a:p>
          <a:p>
            <a:r>
              <a:rPr lang="ja-JP" altLang="en-US" sz="4000" b="1" dirty="0" smtClean="0"/>
              <a:t>チーム</a:t>
            </a:r>
            <a:r>
              <a:rPr lang="en-US" altLang="ja-JP" sz="4000" b="1" dirty="0" smtClean="0"/>
              <a:t>2:</a:t>
            </a:r>
            <a:r>
              <a:rPr lang="ja-JP" altLang="en-US" sz="4000" b="1" dirty="0">
                <a:ln w="3175">
                  <a:solidFill>
                    <a:sysClr val="windowText" lastClr="000000"/>
                  </a:solidFill>
                </a:ln>
                <a:solidFill>
                  <a:srgbClr val="0070C0"/>
                </a:solidFill>
              </a:rPr>
              <a:t>青</a:t>
            </a:r>
            <a:endParaRPr lang="en-US" altLang="ja-JP" sz="4000" b="1" dirty="0">
              <a:ln w="3175">
                <a:solidFill>
                  <a:sysClr val="windowText" lastClr="00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8" name="楕円 37"/>
          <p:cNvSpPr/>
          <p:nvPr/>
        </p:nvSpPr>
        <p:spPr>
          <a:xfrm>
            <a:off x="6049241" y="3382241"/>
            <a:ext cx="93518" cy="935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0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26586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チームマッチ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391025" y="2670335"/>
            <a:ext cx="7619774" cy="372113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383" y="562778"/>
            <a:ext cx="80021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あああ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0926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: 論理積ゲート 9"/>
          <p:cNvSpPr/>
          <p:nvPr/>
        </p:nvSpPr>
        <p:spPr>
          <a:xfrm rot="16200000">
            <a:off x="5021252" y="-583088"/>
            <a:ext cx="2291661" cy="11687435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875153" y="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リザルト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デスマッチ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5943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画面配置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28872" y="686573"/>
            <a:ext cx="11681927" cy="5704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4098" name="Picture 2" descr="バンザイ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40" y="2536285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土下座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78370" y="3343838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落ち込む人のピクトグラム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181" y="3374819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泣き虫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74800" y="2905617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飾りのある王冠の無料(フリー)イラスト | かわいい手描きの無料素材「てがきっず」保育園・小学校・介護施設にぴったりのフリー素材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21" y="2666717"/>
            <a:ext cx="327758" cy="3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3651260" y="1111169"/>
            <a:ext cx="48894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600" dirty="0" smtClean="0">
                <a:latin typeface="Berlin Sans FB Demi" panose="020E0802020502020306" pitchFamily="34" charset="0"/>
                <a:ea typeface="AB-walk" panose="02000600000000000000" pitchFamily="50" charset="-128"/>
              </a:rPr>
              <a:t>Player1 Win!</a:t>
            </a:r>
            <a:endParaRPr kumimoji="1" lang="ja-JP" altLang="en-US" sz="6600" dirty="0">
              <a:latin typeface="Berlin Sans FB Demi" panose="020E0802020502020306" pitchFamily="34" charset="0"/>
              <a:ea typeface="AB-walk" panose="02000600000000000000" pitchFamily="50" charset="-128"/>
            </a:endParaRPr>
          </a:p>
        </p:txBody>
      </p:sp>
      <p:sp>
        <p:nvSpPr>
          <p:cNvPr id="4" name="楕円 3"/>
          <p:cNvSpPr/>
          <p:nvPr/>
        </p:nvSpPr>
        <p:spPr>
          <a:xfrm>
            <a:off x="10596337" y="940215"/>
            <a:ext cx="341907" cy="3419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10596337" y="1794839"/>
            <a:ext cx="341907" cy="34190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10596336" y="1364810"/>
            <a:ext cx="341907" cy="34190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0596336" y="2219434"/>
            <a:ext cx="341907" cy="3419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0938243" y="926502"/>
            <a:ext cx="57259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b="1" dirty="0" smtClean="0"/>
              <a:t>k/d</a:t>
            </a:r>
            <a:endParaRPr lang="en-US" altLang="ja-JP" b="1" dirty="0">
              <a:ln w="3175">
                <a:solidFill>
                  <a:sysClr val="windowText" lastClr="00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303527" y="909024"/>
            <a:ext cx="130676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Player1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771131" y="1336673"/>
            <a:ext cx="81945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AAA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9286815" y="1773479"/>
            <a:ext cx="130676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Player3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158784" y="2205722"/>
            <a:ext cx="143180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Yukihiro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: 論理積ゲート 9"/>
          <p:cNvSpPr/>
          <p:nvPr/>
        </p:nvSpPr>
        <p:spPr>
          <a:xfrm rot="16200000">
            <a:off x="5021252" y="-583088"/>
            <a:ext cx="2291661" cy="11687435"/>
          </a:xfrm>
          <a:prstGeom prst="flowChartDelay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875153" y="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リザルト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チームマッチ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5943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画面配置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28872" y="686573"/>
            <a:ext cx="11681927" cy="5704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ECD4-1DC2-4CB6-8D9A-8985C45766D5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pic>
        <p:nvPicPr>
          <p:cNvPr id="4098" name="Picture 2" descr="バンザイ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15" y="2481946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落ち込む人のピクトグラム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84" y="3429000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泣き虫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53156" y="3309468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飾りのある王冠の無料(フリー)イラスト | かわいい手描きの無料素材「てがきっず」保育園・小学校・介護施設にぴったりのフリー素材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96" y="2612378"/>
            <a:ext cx="327758" cy="3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3008458" y="1111169"/>
            <a:ext cx="61750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600" dirty="0" smtClean="0">
                <a:latin typeface="Berlin Sans FB Demi" panose="020E0802020502020306" pitchFamily="34" charset="0"/>
                <a:ea typeface="AB-walk" panose="02000600000000000000" pitchFamily="50" charset="-128"/>
              </a:rPr>
              <a:t>RED TEAM Win!</a:t>
            </a:r>
            <a:endParaRPr kumimoji="1" lang="ja-JP" altLang="en-US" sz="6600" dirty="0">
              <a:latin typeface="Berlin Sans FB Demi" panose="020E0802020502020306" pitchFamily="34" charset="0"/>
              <a:ea typeface="AB-walk" panose="02000600000000000000" pitchFamily="50" charset="-128"/>
            </a:endParaRPr>
          </a:p>
        </p:txBody>
      </p:sp>
      <p:pic>
        <p:nvPicPr>
          <p:cNvPr id="18" name="Picture 2" descr="バンザイ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07" y="2481946"/>
            <a:ext cx="2407920" cy="2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飾りのある王冠の無料(フリー)イラスト | かわいい手描きの無料素材「てがきっず」保育園・小学校・介護施設にぴったりのフリー素材イラスト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388" y="2612378"/>
            <a:ext cx="327758" cy="32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楕円 19"/>
          <p:cNvSpPr/>
          <p:nvPr/>
        </p:nvSpPr>
        <p:spPr>
          <a:xfrm>
            <a:off x="10596337" y="940215"/>
            <a:ext cx="341907" cy="3419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10596337" y="1794839"/>
            <a:ext cx="341907" cy="34190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10596336" y="1364810"/>
            <a:ext cx="341907" cy="34190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10596336" y="2219434"/>
            <a:ext cx="341907" cy="34190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0938243" y="926502"/>
            <a:ext cx="57259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b="1" dirty="0" smtClean="0"/>
              <a:t>k/d</a:t>
            </a:r>
            <a:endParaRPr lang="en-US" altLang="ja-JP" b="1" dirty="0">
              <a:ln w="3175">
                <a:solidFill>
                  <a:sysClr val="windowText" lastClr="00000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9303527" y="909024"/>
            <a:ext cx="130676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Player1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771131" y="1336673"/>
            <a:ext cx="81945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</a:rPr>
              <a:t>AAA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286815" y="1773479"/>
            <a:ext cx="130676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</a:rPr>
              <a:t>Player3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9158784" y="2205722"/>
            <a:ext cx="143180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/>
            <a:r>
              <a:rPr lang="en-US" altLang="ja-JP" sz="2400" b="1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Yukihiro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2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255</Words>
  <Application>Microsoft Office PowerPoint</Application>
  <PresentationFormat>ワイド画面</PresentationFormat>
  <Paragraphs>138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AB-walk</vt:lpstr>
      <vt:lpstr>HOT-ゲーカイ11教漢 R</vt:lpstr>
      <vt:lpstr>游ゴシック</vt:lpstr>
      <vt:lpstr>游ゴシック Light</vt:lpstr>
      <vt:lpstr>Arial</vt:lpstr>
      <vt:lpstr>Berlin Sans FB Demi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86</cp:revision>
  <dcterms:created xsi:type="dcterms:W3CDTF">2022-06-10T03:56:20Z</dcterms:created>
  <dcterms:modified xsi:type="dcterms:W3CDTF">2022-06-10T08:59:57Z</dcterms:modified>
</cp:coreProperties>
</file>