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915" y="72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7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7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6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3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1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9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8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90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D717-C783-4E7F-93F1-8503CF1E21B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E701-9187-42B2-B999-E7C4670D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224630" y="6562146"/>
            <a:ext cx="900216" cy="543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家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975433" y="1190621"/>
            <a:ext cx="375964" cy="442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箱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49358" y="1116478"/>
            <a:ext cx="267285" cy="36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箱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6081541" y="2042768"/>
            <a:ext cx="375964" cy="442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箱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484165" y="3058374"/>
            <a:ext cx="394629" cy="1210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90"/>
          </a:p>
        </p:txBody>
      </p:sp>
      <p:sp>
        <p:nvSpPr>
          <p:cNvPr id="25" name="正方形/長方形 24"/>
          <p:cNvSpPr/>
          <p:nvPr/>
        </p:nvSpPr>
        <p:spPr>
          <a:xfrm rot="2113736">
            <a:off x="6485411" y="2944972"/>
            <a:ext cx="394629" cy="1210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90"/>
          </a:p>
        </p:txBody>
      </p:sp>
      <p:sp>
        <p:nvSpPr>
          <p:cNvPr id="26" name="楕円 25"/>
          <p:cNvSpPr/>
          <p:nvPr/>
        </p:nvSpPr>
        <p:spPr>
          <a:xfrm>
            <a:off x="81322" y="6562146"/>
            <a:ext cx="533282" cy="479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890" dirty="0">
                <a:solidFill>
                  <a:schemeClr val="tx1"/>
                </a:solidFill>
              </a:rPr>
              <a:t>s</a:t>
            </a:r>
            <a:endParaRPr lang="ja-JP" altLang="en-US" sz="1890" dirty="0">
              <a:solidFill>
                <a:schemeClr val="tx1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81322" y="173396"/>
            <a:ext cx="533282" cy="479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890" dirty="0">
                <a:solidFill>
                  <a:schemeClr val="tx1"/>
                </a:solidFill>
              </a:rPr>
              <a:t>s</a:t>
            </a:r>
            <a:endParaRPr lang="ja-JP" altLang="en-US" sz="1890" dirty="0">
              <a:solidFill>
                <a:schemeClr val="tx1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6540708" y="6596170"/>
            <a:ext cx="533282" cy="479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890" dirty="0">
                <a:solidFill>
                  <a:schemeClr val="tx1"/>
                </a:solidFill>
              </a:rPr>
              <a:t>s</a:t>
            </a:r>
            <a:endParaRPr lang="ja-JP" altLang="en-US" sz="1890" dirty="0">
              <a:solidFill>
                <a:schemeClr val="tx1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6500712" y="140463"/>
            <a:ext cx="533282" cy="479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890" dirty="0">
                <a:solidFill>
                  <a:schemeClr val="tx1"/>
                </a:solidFill>
              </a:rPr>
              <a:t>s</a:t>
            </a:r>
            <a:endParaRPr lang="ja-JP" altLang="en-US" sz="189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 rot="5619284">
            <a:off x="4155573" y="1061896"/>
            <a:ext cx="394629" cy="1210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90"/>
          </a:p>
        </p:txBody>
      </p:sp>
      <p:sp>
        <p:nvSpPr>
          <p:cNvPr id="31" name="正方形/長方形 30"/>
          <p:cNvSpPr/>
          <p:nvPr/>
        </p:nvSpPr>
        <p:spPr>
          <a:xfrm rot="7117171">
            <a:off x="2553367" y="511203"/>
            <a:ext cx="394629" cy="1210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90"/>
          </a:p>
        </p:txBody>
      </p:sp>
      <p:sp>
        <p:nvSpPr>
          <p:cNvPr id="32" name="正方形/長方形 31"/>
          <p:cNvSpPr/>
          <p:nvPr/>
        </p:nvSpPr>
        <p:spPr>
          <a:xfrm rot="5615851">
            <a:off x="4072525" y="1348063"/>
            <a:ext cx="560724" cy="16137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90"/>
          </a:p>
        </p:txBody>
      </p:sp>
      <p:sp>
        <p:nvSpPr>
          <p:cNvPr id="33" name="楕円 32"/>
          <p:cNvSpPr/>
          <p:nvPr/>
        </p:nvSpPr>
        <p:spPr>
          <a:xfrm>
            <a:off x="1871172" y="2547228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35" name="楕円 34"/>
          <p:cNvSpPr/>
          <p:nvPr/>
        </p:nvSpPr>
        <p:spPr>
          <a:xfrm>
            <a:off x="4435479" y="3895052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36" name="楕円 35"/>
          <p:cNvSpPr/>
          <p:nvPr/>
        </p:nvSpPr>
        <p:spPr>
          <a:xfrm>
            <a:off x="203702" y="3600159"/>
            <a:ext cx="821803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37" name="楕円 36"/>
          <p:cNvSpPr/>
          <p:nvPr/>
        </p:nvSpPr>
        <p:spPr>
          <a:xfrm>
            <a:off x="1112662" y="931462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38" name="楕円 37"/>
          <p:cNvSpPr/>
          <p:nvPr/>
        </p:nvSpPr>
        <p:spPr>
          <a:xfrm>
            <a:off x="4352887" y="368733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1360088" y="4268924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3926108" y="5514109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4862258" y="6378762"/>
            <a:ext cx="853557" cy="74774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476301" y="6583196"/>
            <a:ext cx="900216" cy="543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家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224630" y="5669201"/>
            <a:ext cx="900216" cy="543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家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476301" y="5669201"/>
            <a:ext cx="900216" cy="543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家</a:t>
            </a:r>
          </a:p>
        </p:txBody>
      </p:sp>
      <p:sp>
        <p:nvSpPr>
          <p:cNvPr id="47" name="楕円 46"/>
          <p:cNvSpPr/>
          <p:nvPr/>
        </p:nvSpPr>
        <p:spPr>
          <a:xfrm>
            <a:off x="3018333" y="3021371"/>
            <a:ext cx="1188474" cy="11370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木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flipH="1">
            <a:off x="3367291" y="87815"/>
            <a:ext cx="490558" cy="628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90" dirty="0"/>
              <a:t>箱</a:t>
            </a:r>
          </a:p>
        </p:txBody>
      </p:sp>
      <p:sp>
        <p:nvSpPr>
          <p:cNvPr id="49" name="楕円 48"/>
          <p:cNvSpPr/>
          <p:nvPr/>
        </p:nvSpPr>
        <p:spPr>
          <a:xfrm>
            <a:off x="-804904" y="-286058"/>
            <a:ext cx="853557" cy="763598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53" name="楕円 52"/>
          <p:cNvSpPr/>
          <p:nvPr/>
        </p:nvSpPr>
        <p:spPr>
          <a:xfrm>
            <a:off x="7261877" y="-154342"/>
            <a:ext cx="853557" cy="763598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岩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-486419" y="-738680"/>
            <a:ext cx="8032830" cy="73077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-415965" y="7169703"/>
            <a:ext cx="8032830" cy="73077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2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25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</cp:revision>
  <dcterms:created xsi:type="dcterms:W3CDTF">2022-06-16T04:55:48Z</dcterms:created>
  <dcterms:modified xsi:type="dcterms:W3CDTF">2022-06-16T05:47:49Z</dcterms:modified>
</cp:coreProperties>
</file>