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00FF"/>
    <a:srgbClr val="FFB3FF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6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1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1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79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32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9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6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6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0C04-0E1E-4410-A221-B0E6B9BFA7E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5173-F913-419C-A6F3-B641FA985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5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7030A0"/>
            </a:gs>
            <a:gs pos="100000">
              <a:srgbClr val="C59E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469902" y="933450"/>
            <a:ext cx="8988548" cy="513397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3538" y="2392441"/>
            <a:ext cx="2581275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/>
              <a:t>床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850" y="0"/>
            <a:ext cx="1154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背景は紫</a:t>
            </a:r>
            <a:r>
              <a:rPr kumimoji="1" lang="en-US" altLang="ja-JP" sz="3200" b="1" dirty="0" smtClean="0"/>
              <a:t>or</a:t>
            </a:r>
            <a:r>
              <a:rPr kumimoji="1" lang="ja-JP" altLang="en-US" sz="3200" b="1" dirty="0" smtClean="0"/>
              <a:t>ピンク１色で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33493" y="6192709"/>
            <a:ext cx="78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↑黒と白のチェック、モデルは塔の流用でテクスチャだけ変える</a:t>
            </a:r>
            <a:endParaRPr kumimoji="1" lang="ja-JP" altLang="en-US" b="1" dirty="0"/>
          </a:p>
        </p:txBody>
      </p:sp>
      <p:sp>
        <p:nvSpPr>
          <p:cNvPr id="7" name="スマイル 6"/>
          <p:cNvSpPr/>
          <p:nvPr/>
        </p:nvSpPr>
        <p:spPr>
          <a:xfrm>
            <a:off x="10248900" y="4436982"/>
            <a:ext cx="1619250" cy="163044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マイル 7"/>
          <p:cNvSpPr/>
          <p:nvPr/>
        </p:nvSpPr>
        <p:spPr>
          <a:xfrm>
            <a:off x="504825" y="525511"/>
            <a:ext cx="1619250" cy="163044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42293" y="623500"/>
            <a:ext cx="361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FF00"/>
                </a:solidFill>
              </a:rPr>
              <a:t>顔っぽいオブジェか何か浮かばせとく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FFB3FF"/>
            </a:gs>
            <a:gs pos="100000">
              <a:srgbClr val="FFE1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469902" y="933450"/>
            <a:ext cx="8988548" cy="513397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3538" y="2392441"/>
            <a:ext cx="2581275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/>
              <a:t>床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850" y="0"/>
            <a:ext cx="1154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ピンク</a:t>
            </a:r>
            <a:r>
              <a:rPr kumimoji="1" lang="en-US" altLang="ja-JP" sz="3200" b="1" dirty="0" smtClean="0"/>
              <a:t>ver.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33493" y="6192709"/>
            <a:ext cx="78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↑黒と白のチェック、モデルは塔の流用でテクスチャだけ変える</a:t>
            </a:r>
            <a:endParaRPr kumimoji="1" lang="ja-JP" altLang="en-US" b="1" dirty="0"/>
          </a:p>
        </p:txBody>
      </p:sp>
      <p:sp>
        <p:nvSpPr>
          <p:cNvPr id="7" name="スマイル 6"/>
          <p:cNvSpPr/>
          <p:nvPr/>
        </p:nvSpPr>
        <p:spPr>
          <a:xfrm>
            <a:off x="10248900" y="4436982"/>
            <a:ext cx="1619250" cy="1630441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マイル 7"/>
          <p:cNvSpPr/>
          <p:nvPr/>
        </p:nvSpPr>
        <p:spPr>
          <a:xfrm>
            <a:off x="504825" y="525511"/>
            <a:ext cx="1619250" cy="163044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42293" y="623500"/>
            <a:ext cx="361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顔っぽいオブジェか何か浮かばせとく</a:t>
            </a:r>
            <a:endParaRPr kumimoji="1" lang="ja-JP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</cp:revision>
  <dcterms:created xsi:type="dcterms:W3CDTF">2022-11-10T04:53:11Z</dcterms:created>
  <dcterms:modified xsi:type="dcterms:W3CDTF">2022-11-10T05:06:23Z</dcterms:modified>
</cp:coreProperties>
</file>