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  <p:sldId id="285" r:id="rId25"/>
    <p:sldId id="284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9279899" y="2675402"/>
            <a:ext cx="2035801" cy="211199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9000"/>
                </a:schemeClr>
              </a:gs>
              <a:gs pos="69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277530" y="401041"/>
            <a:ext cx="305724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爆弾を落とす</a:t>
            </a:r>
            <a:r>
              <a:rPr lang="ja-JP" altLang="en-US" sz="2800" b="1" dirty="0"/>
              <a:t>とき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06153" y="3315901"/>
            <a:ext cx="2952041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爆弾</a:t>
            </a:r>
            <a:r>
              <a:rPr lang="ja-JP" altLang="en-US" sz="2400" dirty="0" smtClean="0"/>
              <a:t>が落ちる地点に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sz="2400" dirty="0" smtClean="0"/>
              <a:t>を出す</a:t>
            </a:r>
            <a:endParaRPr kumimoji="1" lang="ja-JP" altLang="en-US" sz="2400" dirty="0"/>
          </a:p>
        </p:txBody>
      </p: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8758194" y="3731400"/>
            <a:ext cx="52170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9" y="2775085"/>
            <a:ext cx="2299786" cy="201231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58513" y="2128754"/>
            <a:ext cx="4431123" cy="64633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爆弾</a:t>
            </a:r>
            <a:r>
              <a:rPr lang="ja-JP" altLang="en-US" sz="3600" b="1" dirty="0" smtClean="0"/>
              <a:t>が落ちるときに</a:t>
            </a:r>
            <a:endParaRPr kumimoji="1" lang="ja-JP" altLang="en-US" sz="3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0784" y="4910509"/>
            <a:ext cx="2439815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注意喚起する</a:t>
            </a:r>
            <a:endParaRPr kumimoji="1" lang="ja-JP" altLang="en-US" sz="2800" b="1" dirty="0"/>
          </a:p>
        </p:txBody>
      </p:sp>
      <p:sp>
        <p:nvSpPr>
          <p:cNvPr id="9" name="右矢印 8"/>
          <p:cNvSpPr/>
          <p:nvPr/>
        </p:nvSpPr>
        <p:spPr>
          <a:xfrm>
            <a:off x="4404947" y="2952373"/>
            <a:ext cx="1046285" cy="104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アイテム要素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46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104829">
            <a:off x="1241265" y="1770693"/>
            <a:ext cx="1274253" cy="59041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22456" y="1886295"/>
            <a:ext cx="57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 rot="20090550">
            <a:off x="2470520" y="1702699"/>
            <a:ext cx="1290084" cy="5987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2431" y="181740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12957" y="1331043"/>
            <a:ext cx="79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0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9801" y="1322765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0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51079" y="1063870"/>
            <a:ext cx="2975797" cy="19431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40429" y="2055572"/>
            <a:ext cx="361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ぶつかっても反動がなくなる</a:t>
            </a:r>
            <a:endParaRPr kumimoji="1" lang="ja-JP" altLang="en-US" sz="20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4540233" y="1663773"/>
            <a:ext cx="4489467" cy="155421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31588" y="1402163"/>
            <a:ext cx="350675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スターみたいなやつ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869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91098" y="3714740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7" y="2886512"/>
            <a:ext cx="413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</a:t>
            </a:r>
            <a:endParaRPr lang="en-US" altLang="ja-JP" dirty="0" smtClean="0"/>
          </a:p>
          <a:p>
            <a:r>
              <a:rPr lang="ja-JP" altLang="en-US" dirty="0" smtClean="0"/>
              <a:t>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2937" y="3899969"/>
            <a:ext cx="470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ウルトラダッシュを使って相手に</a:t>
            </a:r>
            <a:endParaRPr lang="en-US" altLang="ja-JP" dirty="0" smtClean="0"/>
          </a:p>
          <a:p>
            <a:r>
              <a:rPr lang="ja-JP" altLang="en-US" dirty="0" smtClean="0"/>
              <a:t>ぶつかることで吹っ飛ばすことができます。</a:t>
            </a:r>
            <a:endParaRPr lang="en-US" altLang="ja-JP" dirty="0" smtClean="0"/>
          </a:p>
          <a:p>
            <a:r>
              <a:rPr lang="ja-JP" altLang="en-US" dirty="0" smtClean="0"/>
              <a:t>ウルトラダッシュを使うと</a:t>
            </a:r>
            <a:endParaRPr lang="en-US" altLang="ja-JP" dirty="0" smtClean="0"/>
          </a:p>
          <a:p>
            <a:r>
              <a:rPr lang="ja-JP" altLang="en-US" dirty="0" smtClean="0"/>
              <a:t>少しの時間動けなくなります。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395</Words>
  <Application>Microsoft Office PowerPoint</Application>
  <PresentationFormat>ワイド画面</PresentationFormat>
  <Paragraphs>141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  <vt:lpstr>アイテム要素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20</cp:revision>
  <dcterms:created xsi:type="dcterms:W3CDTF">2022-10-18T01:54:18Z</dcterms:created>
  <dcterms:modified xsi:type="dcterms:W3CDTF">2022-10-26T05:41:12Z</dcterms:modified>
</cp:coreProperties>
</file>