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6090-214E-4189-8B96-B063FB413D7A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78AC-BD6E-406D-854D-87DA7B1CD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64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6090-214E-4189-8B96-B063FB413D7A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78AC-BD6E-406D-854D-87DA7B1CD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95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6090-214E-4189-8B96-B063FB413D7A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78AC-BD6E-406D-854D-87DA7B1CD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2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6090-214E-4189-8B96-B063FB413D7A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78AC-BD6E-406D-854D-87DA7B1CD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74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6090-214E-4189-8B96-B063FB413D7A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78AC-BD6E-406D-854D-87DA7B1CD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21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6090-214E-4189-8B96-B063FB413D7A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78AC-BD6E-406D-854D-87DA7B1CD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17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6090-214E-4189-8B96-B063FB413D7A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78AC-BD6E-406D-854D-87DA7B1CD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1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6090-214E-4189-8B96-B063FB413D7A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78AC-BD6E-406D-854D-87DA7B1CD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48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6090-214E-4189-8B96-B063FB413D7A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78AC-BD6E-406D-854D-87DA7B1CD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57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6090-214E-4189-8B96-B063FB413D7A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78AC-BD6E-406D-854D-87DA7B1CD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76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6090-214E-4189-8B96-B063FB413D7A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78AC-BD6E-406D-854D-87DA7B1CD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23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B6090-214E-4189-8B96-B063FB413D7A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D78AC-BD6E-406D-854D-87DA7B1CDA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40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発 2 1"/>
          <p:cNvSpPr/>
          <p:nvPr/>
        </p:nvSpPr>
        <p:spPr>
          <a:xfrm>
            <a:off x="6177280" y="0"/>
            <a:ext cx="3525520" cy="2966720"/>
          </a:xfrm>
          <a:prstGeom prst="irregularSeal2">
            <a:avLst/>
          </a:prstGeom>
          <a:solidFill>
            <a:srgbClr val="FF0000">
              <a:alpha val="51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69035" y="923376"/>
            <a:ext cx="98453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b="1" dirty="0" smtClean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bg2"/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源界明朝" panose="02000900000000000000" pitchFamily="2" charset="-128"/>
                <a:ea typeface="源界明朝" panose="02000900000000000000" pitchFamily="2" charset="-128"/>
              </a:rPr>
              <a:t>超車大戦</a:t>
            </a:r>
            <a:endParaRPr kumimoji="1" lang="en-US" altLang="ja-JP" sz="9600" b="1" dirty="0" smtClean="0">
              <a:ln w="1270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bg2"/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源界明朝" panose="02000900000000000000" pitchFamily="2" charset="-128"/>
              <a:ea typeface="源界明朝" panose="02000900000000000000" pitchFamily="2" charset="-128"/>
            </a:endParaRPr>
          </a:p>
          <a:p>
            <a:pPr algn="ctr"/>
            <a:r>
              <a:rPr lang="ja-JP" altLang="en-US" sz="9600" b="1" dirty="0" smtClean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bg2"/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Viner Hand ITC" panose="03070502030502020203" pitchFamily="66" charset="0"/>
              </a:rPr>
              <a:t>～</a:t>
            </a:r>
            <a:r>
              <a:rPr lang="en-US" altLang="ja-JP" sz="9600" b="1" dirty="0" smtClean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bg2"/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Viner Hand ITC" panose="03070502030502020203" pitchFamily="66" charset="0"/>
              </a:rPr>
              <a:t>The Final</a:t>
            </a:r>
            <a:r>
              <a:rPr lang="ja-JP" altLang="en-US" sz="9600" b="1" dirty="0" smtClean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bg2"/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  <a:tileRect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Viner Hand ITC" panose="03070502030502020203" pitchFamily="66" charset="0"/>
              </a:rPr>
              <a:t>～</a:t>
            </a:r>
            <a:endParaRPr kumimoji="1" lang="ja-JP" altLang="en-US" sz="96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bg2"/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Viner Hand ITC" panose="03070502030502020203" pitchFamily="66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06543" y="467360"/>
            <a:ext cx="637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 smtClean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chemeClr val="bg2"/>
                    </a:gs>
                    <a:gs pos="5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5400000" scaled="1"/>
                </a:gradFill>
                <a:latin typeface="Viner Hand ITC" panose="03070502030502020203" pitchFamily="66" charset="0"/>
              </a:rPr>
              <a:t>Super Car Wars</a:t>
            </a:r>
            <a:endParaRPr kumimoji="1" lang="ja-JP" altLang="en-US" sz="3600" dirty="0">
              <a:ln>
                <a:solidFill>
                  <a:schemeClr val="tx1"/>
                </a:solidFill>
              </a:ln>
              <a:gradFill>
                <a:gsLst>
                  <a:gs pos="0">
                    <a:schemeClr val="bg2"/>
                  </a:gs>
                  <a:gs pos="5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5400000" scaled="1"/>
              </a:gradFill>
              <a:latin typeface="Viner Hand ITC" panose="03070502030502020203" pitchFamily="66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53097" y="4625265"/>
            <a:ext cx="7448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gradFill>
                  <a:gsLst>
                    <a:gs pos="0">
                      <a:srgbClr val="002060"/>
                    </a:gs>
                    <a:gs pos="41000">
                      <a:srgbClr val="002060"/>
                    </a:gs>
                    <a:gs pos="72000">
                      <a:schemeClr val="tx2">
                        <a:lumMod val="20000"/>
                        <a:lumOff val="80000"/>
                      </a:schemeClr>
                    </a:gs>
                    <a:gs pos="100000">
                      <a:srgbClr val="00B0F0"/>
                    </a:gs>
                  </a:gsLst>
                  <a:lin ang="5400000" scaled="1"/>
                </a:gradFill>
                <a:latin typeface="Blackadder ITC" panose="04020505051007020D02" pitchFamily="82" charset="0"/>
              </a:rPr>
              <a:t>Press start</a:t>
            </a:r>
          </a:p>
        </p:txBody>
      </p:sp>
    </p:spTree>
    <p:extLst>
      <p:ext uri="{BB962C8B-B14F-4D97-AF65-F5344CB8AC3E}">
        <p14:creationId xmlns:p14="http://schemas.microsoft.com/office/powerpoint/2010/main" val="199377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源界明朝</vt:lpstr>
      <vt:lpstr>游ゴシック</vt:lpstr>
      <vt:lpstr>游ゴシック Light</vt:lpstr>
      <vt:lpstr>Arial</vt:lpstr>
      <vt:lpstr>Blackadder ITC</vt:lpstr>
      <vt:lpstr>Viner Hand ITC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</cp:revision>
  <dcterms:created xsi:type="dcterms:W3CDTF">2022-11-25T00:09:34Z</dcterms:created>
  <dcterms:modified xsi:type="dcterms:W3CDTF">2022-11-25T00:11:22Z</dcterms:modified>
</cp:coreProperties>
</file>