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  <p:sldId id="280" r:id="rId18"/>
    <p:sldId id="283" r:id="rId19"/>
    <p:sldId id="284" r:id="rId20"/>
    <p:sldId id="281" r:id="rId21"/>
    <p:sldId id="285" r:id="rId22"/>
    <p:sldId id="282" r:id="rId23"/>
    <p:sldId id="292" r:id="rId24"/>
    <p:sldId id="293" r:id="rId25"/>
    <p:sldId id="287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28183" y="3056658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カメラがステージを回る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2149963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アンケートを元にタイトル画面の構成案を変更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4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3153" y="404116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を採用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7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211766">
            <a:off x="703384" y="3235570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20069660">
            <a:off x="9067554" y="346703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2211766">
            <a:off x="2297139" y="4888523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211766">
            <a:off x="2226797" y="606666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20069660">
            <a:off x="7379429" y="5885002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9269660">
            <a:off x="5543306" y="4697955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34906" y="391073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車をクロスさせる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1114" y="2554097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97661" y="2826658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8646" y="297331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1465142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0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1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46992" y="3480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タイトル画面の案２の派生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5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正面から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466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楕円 56"/>
          <p:cNvSpPr/>
          <p:nvPr/>
        </p:nvSpPr>
        <p:spPr>
          <a:xfrm>
            <a:off x="1223787" y="1292360"/>
            <a:ext cx="9645162" cy="57659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53414" y="1592619"/>
            <a:ext cx="2286000" cy="855044"/>
            <a:chOff x="553414" y="1592619"/>
            <a:chExt cx="2286000" cy="855044"/>
          </a:xfrm>
        </p:grpSpPr>
        <p:sp>
          <p:nvSpPr>
            <p:cNvPr id="4" name="正方形/長方形 3"/>
            <p:cNvSpPr/>
            <p:nvPr/>
          </p:nvSpPr>
          <p:spPr>
            <a:xfrm>
              <a:off x="553414" y="159261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739084" y="204755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４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3476" y="163542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横から</a:t>
            </a:r>
            <a:endParaRPr lang="ja-JP" altLang="en-US" sz="24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53414" y="2773579"/>
            <a:ext cx="2286000" cy="855044"/>
            <a:chOff x="553414" y="2773579"/>
            <a:chExt cx="2286000" cy="855044"/>
          </a:xfrm>
        </p:grpSpPr>
        <p:sp>
          <p:nvSpPr>
            <p:cNvPr id="44" name="正方形/長方形 43"/>
            <p:cNvSpPr/>
            <p:nvPr/>
          </p:nvSpPr>
          <p:spPr>
            <a:xfrm>
              <a:off x="553414" y="277357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9084" y="322851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３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3476" y="281638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553414" y="4039395"/>
            <a:ext cx="2286000" cy="855044"/>
            <a:chOff x="553414" y="4039395"/>
            <a:chExt cx="2286000" cy="855044"/>
          </a:xfrm>
        </p:grpSpPr>
        <p:sp>
          <p:nvSpPr>
            <p:cNvPr id="47" name="正方形/長方形 46"/>
            <p:cNvSpPr/>
            <p:nvPr/>
          </p:nvSpPr>
          <p:spPr>
            <a:xfrm>
              <a:off x="553414" y="4039395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39084" y="4494329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２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03476" y="4082196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562066" y="5413720"/>
            <a:ext cx="2286000" cy="855044"/>
            <a:chOff x="562066" y="5413720"/>
            <a:chExt cx="2286000" cy="855044"/>
          </a:xfrm>
        </p:grpSpPr>
        <p:sp>
          <p:nvSpPr>
            <p:cNvPr id="50" name="正方形/長方形 49"/>
            <p:cNvSpPr/>
            <p:nvPr/>
          </p:nvSpPr>
          <p:spPr>
            <a:xfrm>
              <a:off x="562066" y="5413720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47736" y="5868654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12128" y="5456521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3" name="右矢印 52"/>
          <p:cNvSpPr/>
          <p:nvPr/>
        </p:nvSpPr>
        <p:spPr>
          <a:xfrm>
            <a:off x="2721850" y="1728539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>
            <a:off x="2721850" y="2936911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>
            <a:off x="2705400" y="4175315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>
            <a:off x="2738300" y="5522228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5473" y="1051741"/>
            <a:ext cx="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奥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438344" y="1056079"/>
            <a:ext cx="3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48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0.18607 0.07107 C 0.22474 0.0875 0.28295 0.0963 0.34401 0.0963 C 0.41341 0.0963 0.46901 0.0875 0.50782 0.07107 C 0.56992 0.04723 0.63295 0.01806 0.65183 -0.210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-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L 0.18646 0.03958 C 0.22552 0.04838 0.28425 0.05393 0.34519 0.05393 C 0.41537 0.05393 0.47136 0.04838 0.50977 0.03958 C 0.57227 0.02639 0.6767 -0.00764 0.67865 -0.1937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7 L 0.18581 0.03102 C 0.22513 0.03819 0.28216 0.04028 0.34427 0.04236 C 0.40651 0.04444 0.51992 0.05092 0.55834 0.04375 C 0.62045 0.03333 0.69662 -0.02824 0.70091 -0.1562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9" y="-5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0.19128 0.03495 C 0.23099 0.04306 0.29128 0.04792 0.35365 0.04792 C 0.42526 0.04792 0.48256 0.04306 0.5224 0.03495 C 0.5862 0.02315 0.71146 -0.02153 0.71537 -0.1636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8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98623" y="5363307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タイトル側へと行き画面外へ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21082" y="4299438"/>
            <a:ext cx="1019908" cy="2286000"/>
            <a:chOff x="921082" y="4299438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288036" y="493248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36940" y="4338236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</a:p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52493" y="437565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446163" y="4360983"/>
            <a:ext cx="1019908" cy="2286000"/>
            <a:chOff x="3446163" y="4360983"/>
            <a:chExt cx="1019908" cy="2286000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2813117" y="4994029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0541" y="4452967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89763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941815" y="4393220"/>
            <a:ext cx="1019908" cy="2286000"/>
            <a:chOff x="6941815" y="4393220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308769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450943" y="443245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002780" y="453514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9725112" y="4393220"/>
            <a:ext cx="1019908" cy="2316773"/>
            <a:chOff x="9725112" y="4393220"/>
            <a:chExt cx="1019908" cy="2316773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092066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697" y="446322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9782737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終わりごろ</a:t>
            </a:r>
            <a:endParaRPr lang="ja-JP" altLang="en-US" sz="2400" dirty="0"/>
          </a:p>
        </p:txBody>
      </p:sp>
      <p:sp>
        <p:nvSpPr>
          <p:cNvPr id="35" name="右矢印 34"/>
          <p:cNvSpPr/>
          <p:nvPr/>
        </p:nvSpPr>
        <p:spPr>
          <a:xfrm rot="16200000">
            <a:off x="611770" y="3176329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3164809" y="3203303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6607587" y="318930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6200000">
            <a:off x="9476389" y="326924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タイトル画面の案４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1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124565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1399" y="254949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455</Words>
  <Application>Microsoft Office PowerPoint</Application>
  <PresentationFormat>ワイド画面</PresentationFormat>
  <Paragraphs>157</Paragraphs>
  <Slides>28</Slides>
  <Notes>0</Notes>
  <HiddenSlides>14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BIZ UDP明朝 Medium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  <vt:lpstr>アンケートを元にタイトル画面の構成案を変更</vt:lpstr>
      <vt:lpstr>タイトル画面の案</vt:lpstr>
      <vt:lpstr>タイトル画面の案１</vt:lpstr>
      <vt:lpstr>PowerPoint プレゼンテーション</vt:lpstr>
      <vt:lpstr>タイトル画面の案2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PowerPoint プレゼンテーション</vt:lpstr>
      <vt:lpstr>タイトル画面の案４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41</cp:revision>
  <dcterms:created xsi:type="dcterms:W3CDTF">2022-11-16T02:28:48Z</dcterms:created>
  <dcterms:modified xsi:type="dcterms:W3CDTF">2022-11-18T04:29:28Z</dcterms:modified>
</cp:coreProperties>
</file>