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" y="-66583"/>
            <a:ext cx="12176115" cy="6924583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51096" y="243753"/>
            <a:ext cx="6128745" cy="40855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691014" y="340256"/>
            <a:ext cx="5090928" cy="375784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755" y="655835"/>
            <a:ext cx="700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</a:t>
            </a:r>
            <a:endParaRPr kumimoji="1"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点数を競うゲームです</a:t>
            </a:r>
            <a:r>
              <a:rPr kumimoji="1"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  <a:endParaRPr kumimoji="1" lang="en-US" altLang="ja-JP" sz="32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476295" y="1390969"/>
            <a:ext cx="3367645" cy="29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8755" y="1531273"/>
            <a:ext cx="5829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3200" dirty="0" smtClean="0"/>
              <a:t>。</a:t>
            </a:r>
            <a:endParaRPr lang="ja-JP" altLang="en-US" sz="32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6215" y="3229845"/>
            <a:ext cx="164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96489" y="1204346"/>
            <a:ext cx="128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8132039" y="576658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52215" y="539702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65222" y="1876060"/>
            <a:ext cx="9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7267" y="4849445"/>
            <a:ext cx="11271886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" y="4864680"/>
            <a:ext cx="1464079" cy="1424181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619180" y="4820904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9639" y="5408319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9194180" y="2608251"/>
            <a:ext cx="854306" cy="54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10356664" y="1716780"/>
            <a:ext cx="354470" cy="735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659625" y="1820908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956490" y="1052897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86258" y="3106493"/>
            <a:ext cx="5874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「人狼」</a:t>
            </a:r>
            <a:r>
              <a:rPr kumimoji="1" lang="ja-JP" alt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のまわりには金色の風船が出やすくなります</a:t>
            </a:r>
            <a:r>
              <a:rPr kumimoji="1" lang="ja-JP" alt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。</a:t>
            </a:r>
            <a:endParaRPr kumimoji="1" lang="ja-JP" alt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3スマートフォントUI" panose="02000600000000000000" pitchFamily="2" charset="-128"/>
              <a:ea typeface="03スマートフォントUI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45337" y="484944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95298" y="5408318"/>
            <a:ext cx="4527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41" y="4929934"/>
            <a:ext cx="1285701" cy="1285701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428805" y="-38617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8805" y="2410391"/>
            <a:ext cx="359252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人狼のルール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72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23</cp:revision>
  <dcterms:created xsi:type="dcterms:W3CDTF">2022-10-17T01:03:21Z</dcterms:created>
  <dcterms:modified xsi:type="dcterms:W3CDTF">2022-11-16T01:14:22Z</dcterms:modified>
</cp:coreProperties>
</file>