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87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楕円 56"/>
          <p:cNvSpPr/>
          <p:nvPr/>
        </p:nvSpPr>
        <p:spPr>
          <a:xfrm>
            <a:off x="1223787" y="1292360"/>
            <a:ext cx="9645162" cy="57659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53414" y="1592619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53414" y="2773579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553414" y="4039395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62066" y="5413720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>
            <a:off x="2721850" y="172853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2721850" y="2936911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2705400" y="417531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2738300" y="5522228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394</Words>
  <Application>Microsoft Office PowerPoint</Application>
  <PresentationFormat>ワイド画面</PresentationFormat>
  <Paragraphs>134</Paragraphs>
  <Slides>26</Slides>
  <Notes>0</Notes>
  <HiddenSlides>14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PowerPoint プレゼンテーション</vt:lpstr>
      <vt:lpstr>PowerPoint プレゼンテーション</vt:lpstr>
      <vt:lpstr>タイトル画面の案３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39</cp:revision>
  <dcterms:created xsi:type="dcterms:W3CDTF">2022-11-16T02:28:48Z</dcterms:created>
  <dcterms:modified xsi:type="dcterms:W3CDTF">2022-11-18T00:18:44Z</dcterms:modified>
</cp:coreProperties>
</file>