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2" r:id="rId16"/>
    <p:sldId id="268" r:id="rId17"/>
    <p:sldId id="273" r:id="rId18"/>
    <p:sldId id="274" r:id="rId19"/>
    <p:sldId id="269" r:id="rId20"/>
    <p:sldId id="272" r:id="rId21"/>
    <p:sldId id="270" r:id="rId22"/>
    <p:sldId id="27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9426944" y="934629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5568" y="1343444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298014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585720" y="3441094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04184" y="4151065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円内に爆弾をランダムで落とす</a:t>
            </a:r>
            <a:endParaRPr lang="en-US" altLang="ja-JP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370</Words>
  <Application>Microsoft Office PowerPoint</Application>
  <PresentationFormat>ワイド画面</PresentationFormat>
  <Paragraphs>131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8</cp:revision>
  <dcterms:created xsi:type="dcterms:W3CDTF">2022-10-18T01:54:18Z</dcterms:created>
  <dcterms:modified xsi:type="dcterms:W3CDTF">2022-10-18T05:24:48Z</dcterms:modified>
</cp:coreProperties>
</file>