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0FF"/>
    <a:srgbClr val="FABE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50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8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3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81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96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30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9328-0B18-4B19-9CB0-D4BB2A53BF0E}" type="datetimeFigureOut">
              <a:rPr kumimoji="1" lang="ja-JP" altLang="en-US" smtClean="0"/>
              <a:t>2022/12/19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1580-3F87-4678-92BC-D7D7432D48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15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solidFill>
              <a:schemeClr val="accent1">
                <a:shade val="50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575FF">
                  <a:alpha val="63000"/>
                </a:srgbClr>
              </a:gs>
              <a:gs pos="50000">
                <a:srgbClr val="B685FF">
                  <a:alpha val="10000"/>
                </a:srgbClr>
              </a:gs>
              <a:gs pos="100000">
                <a:srgbClr val="7575FF">
                  <a:alpha val="7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55598" y="732264"/>
            <a:ext cx="11534887" cy="354470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290280" y="4666423"/>
            <a:ext cx="11500205" cy="2002393"/>
          </a:xfrm>
          <a:prstGeom prst="roundRect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accent1">
                <a:shade val="50000"/>
                <a:alpha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54452" y="1479571"/>
            <a:ext cx="11377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指定された距離で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ゴーカートを止めるミニゲームです。</a:t>
            </a:r>
            <a:endParaRPr lang="en-US" altLang="ja-JP" sz="44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36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途中</a:t>
            </a:r>
            <a:r>
              <a:rPr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まで置かれている</a:t>
            </a:r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看板をヒントにしましょう。</a:t>
            </a:r>
            <a:endParaRPr kumimoji="1"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3307" y="488512"/>
            <a:ext cx="240243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33307" y="4278569"/>
            <a:ext cx="281105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ja-JP" altLang="en-US" sz="4400" b="1" dirty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操作</a:t>
            </a:r>
            <a:r>
              <a:rPr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説明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4448908" y="4786328"/>
            <a:ext cx="3326190" cy="992076"/>
            <a:chOff x="2200885" y="4118308"/>
            <a:chExt cx="3795469" cy="992076"/>
          </a:xfrm>
        </p:grpSpPr>
        <p:sp>
          <p:nvSpPr>
            <p:cNvPr id="38" name="楕円 37"/>
            <p:cNvSpPr/>
            <p:nvPr/>
          </p:nvSpPr>
          <p:spPr>
            <a:xfrm>
              <a:off x="2200885" y="4118308"/>
              <a:ext cx="1183868" cy="99207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 smtClean="0"/>
                <a:t>A</a:t>
              </a:r>
              <a:endParaRPr kumimoji="1" lang="ja-JP" altLang="en-US" sz="4000" b="1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314437" y="4178997"/>
              <a:ext cx="26819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 smtClean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ストップ</a:t>
              </a:r>
              <a:endParaRPr kumimoji="1" lang="ja-JP" altLang="en-US" sz="4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975648" y="5944356"/>
            <a:ext cx="809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後ろに戻ることはできないので気を付けましょう。</a:t>
            </a:r>
            <a:endParaRPr kumimoji="1" lang="ja-JP" altLang="en-US" sz="2800" dirty="0">
              <a:solidFill>
                <a:srgbClr val="FF000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3307" y="2612782"/>
            <a:ext cx="3613505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kumimoji="1" lang="ja-JP" altLang="en-US" sz="44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源暎Nuゴシック EB" panose="02000903000000000000" pitchFamily="2" charset="-128"/>
                <a:ea typeface="源暎Nuゴシック EB" panose="02000903000000000000" pitchFamily="2" charset="-128"/>
              </a:rPr>
              <a:t>人狼のルール</a:t>
            </a:r>
            <a:endParaRPr kumimoji="1" lang="ja-JP" altLang="en-US" sz="4400" b="1" dirty="0">
              <a:ln w="28575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源暎Nuゴシック EB" panose="02000903000000000000" pitchFamily="2" charset="-128"/>
              <a:ea typeface="源暎Nuゴシック EB" panose="02000903000000000000" pitchFamily="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33307" y="3427207"/>
            <a:ext cx="1137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10m</a:t>
            </a:r>
            <a:r>
              <a:rPr kumimoji="1" lang="ja-JP" altLang="en-US" sz="3600" dirty="0" smtClean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ごとにコントローラーが振動します。</a:t>
            </a:r>
            <a:endParaRPr kumimoji="1" lang="en-US" altLang="ja-JP" sz="3600" dirty="0" smtClean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172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7575FF">
                <a:alpha val="63000"/>
              </a:srgbClr>
            </a:gs>
            <a:gs pos="50000">
              <a:srgbClr val="B685FF">
                <a:alpha val="10000"/>
              </a:srgbClr>
            </a:gs>
            <a:gs pos="100000">
              <a:srgbClr val="7575FF">
                <a:alpha val="75000"/>
              </a:srgbClr>
            </a:gs>
          </a:gsLst>
          <a:lin ang="16200000" scaled="1"/>
        </a:gradFill>
        <a:ln>
          <a:solidFill>
            <a:schemeClr val="accent1">
              <a:shade val="50000"/>
              <a:alpha val="9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48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03スマートフォントUI</vt:lpstr>
      <vt:lpstr>源暎Nuゴシック 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26</cp:revision>
  <dcterms:created xsi:type="dcterms:W3CDTF">2022-10-17T01:03:21Z</dcterms:created>
  <dcterms:modified xsi:type="dcterms:W3CDTF">2022-12-19T01:19:52Z</dcterms:modified>
</cp:coreProperties>
</file>