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6" r:id="rId6"/>
    <p:sldId id="275" r:id="rId7"/>
    <p:sldId id="276" r:id="rId8"/>
    <p:sldId id="277" r:id="rId9"/>
    <p:sldId id="267" r:id="rId10"/>
    <p:sldId id="262" r:id="rId11"/>
    <p:sldId id="279" r:id="rId12"/>
    <p:sldId id="280" r:id="rId13"/>
    <p:sldId id="278" r:id="rId14"/>
    <p:sldId id="281" r:id="rId15"/>
    <p:sldId id="282" r:id="rId16"/>
    <p:sldId id="268" r:id="rId17"/>
    <p:sldId id="273" r:id="rId18"/>
    <p:sldId id="274" r:id="rId19"/>
    <p:sldId id="269" r:id="rId20"/>
    <p:sldId id="272" r:id="rId21"/>
    <p:sldId id="270" r:id="rId22"/>
    <p:sldId id="271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68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61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97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73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13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15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92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07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45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11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89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9E0DA-C511-4EE6-BBCF-3E46AF171622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11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03031" y="1214438"/>
            <a:ext cx="10585938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超ぶっ飛び超絶バトロワ</a:t>
            </a:r>
            <a:r>
              <a:rPr lang="ja-JP" altLang="en-US" dirty="0"/>
              <a:t>（仮）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画面構成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チーム４</a:t>
            </a:r>
            <a:endParaRPr kumimoji="1" lang="en-US" altLang="ja-JP" dirty="0" smtClean="0"/>
          </a:p>
          <a:p>
            <a:r>
              <a:rPr lang="ja-JP" altLang="en-US" dirty="0" smtClean="0"/>
              <a:t>加藤チーム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562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25009" y="716572"/>
            <a:ext cx="10635760" cy="565345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片側の 2 つの角を切り取った四角形 7"/>
          <p:cNvSpPr/>
          <p:nvPr/>
        </p:nvSpPr>
        <p:spPr>
          <a:xfrm>
            <a:off x="760529" y="391257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60178" y="501237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975314" y="350820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24028" y="495874"/>
            <a:ext cx="356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/>
              <a:t>ゲーム画面</a:t>
            </a:r>
            <a:endParaRPr kumimoji="1" lang="ja-JP" altLang="en-US" sz="2800" b="1" dirty="0"/>
          </a:p>
        </p:txBody>
      </p:sp>
      <p:sp>
        <p:nvSpPr>
          <p:cNvPr id="13" name="フローチャート: 処理 12"/>
          <p:cNvSpPr/>
          <p:nvPr/>
        </p:nvSpPr>
        <p:spPr>
          <a:xfrm>
            <a:off x="4358050" y="1320287"/>
            <a:ext cx="3050931" cy="852854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331059" y="15620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タイマー</a:t>
            </a:r>
            <a:endParaRPr kumimoji="1" lang="ja-JP" altLang="en-US" dirty="0"/>
          </a:p>
        </p:txBody>
      </p:sp>
      <p:sp>
        <p:nvSpPr>
          <p:cNvPr id="19" name="楕円 18"/>
          <p:cNvSpPr/>
          <p:nvPr/>
        </p:nvSpPr>
        <p:spPr>
          <a:xfrm>
            <a:off x="4599829" y="1415619"/>
            <a:ext cx="731230" cy="6292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 rot="5400000">
            <a:off x="4816888" y="1522665"/>
            <a:ext cx="243259" cy="78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 rot="10800000">
            <a:off x="4977900" y="1683678"/>
            <a:ext cx="320918" cy="785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形吹き出し 33"/>
          <p:cNvSpPr/>
          <p:nvPr/>
        </p:nvSpPr>
        <p:spPr>
          <a:xfrm rot="1596153">
            <a:off x="9112416" y="217247"/>
            <a:ext cx="2898528" cy="1493900"/>
          </a:xfrm>
          <a:prstGeom prst="wedgeEllipseCallout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37850" y="794911"/>
            <a:ext cx="15122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UI</a:t>
            </a:r>
            <a:r>
              <a:rPr kumimoji="1" lang="ja-JP" altLang="en-US" sz="2400" b="1" dirty="0" smtClean="0"/>
              <a:t>の構成</a:t>
            </a:r>
            <a:endParaRPr kumimoji="1" lang="ja-JP" altLang="en-US" sz="2400" b="1" dirty="0"/>
          </a:p>
        </p:txBody>
      </p:sp>
      <p:sp>
        <p:nvSpPr>
          <p:cNvPr id="27" name="楕円 26"/>
          <p:cNvSpPr/>
          <p:nvPr/>
        </p:nvSpPr>
        <p:spPr>
          <a:xfrm>
            <a:off x="4508246" y="2362203"/>
            <a:ext cx="2725617" cy="1982360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740437" y="3030217"/>
            <a:ext cx="228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 smtClean="0"/>
              <a:t>カウントダウンしてからスタート</a:t>
            </a:r>
            <a:endParaRPr kumimoji="1" lang="ja-JP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730011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3510328" y="1521466"/>
            <a:ext cx="4789610" cy="450126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11717" y="3422365"/>
            <a:ext cx="2778783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戦うところ</a:t>
            </a:r>
            <a:endParaRPr kumimoji="1" lang="ja-JP" altLang="en-US" sz="2800" dirty="0"/>
          </a:p>
        </p:txBody>
      </p:sp>
      <p:sp>
        <p:nvSpPr>
          <p:cNvPr id="6" name="円形吹き出し 5"/>
          <p:cNvSpPr/>
          <p:nvPr/>
        </p:nvSpPr>
        <p:spPr>
          <a:xfrm rot="1540385">
            <a:off x="7213411" y="1004967"/>
            <a:ext cx="2173055" cy="1186962"/>
          </a:xfrm>
          <a:prstGeom prst="wedgeEllipseCallou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502035" y="1413782"/>
            <a:ext cx="159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上から見た図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1435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433148" y="0"/>
            <a:ext cx="8757138" cy="685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 rot="1104829">
            <a:off x="3114276" y="2204301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68841" y="2400847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4" name="正方形/長方形 13"/>
          <p:cNvSpPr/>
          <p:nvPr/>
        </p:nvSpPr>
        <p:spPr>
          <a:xfrm rot="20090550">
            <a:off x="3100914" y="4724185"/>
            <a:ext cx="1295395" cy="76242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455478" y="4911910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7" name="正方形/長方形 16"/>
          <p:cNvSpPr/>
          <p:nvPr/>
        </p:nvSpPr>
        <p:spPr>
          <a:xfrm rot="10409427">
            <a:off x="7069821" y="2253235"/>
            <a:ext cx="1295395" cy="762424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424385" y="2440960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9" name="正方形/長方形 18"/>
          <p:cNvSpPr/>
          <p:nvPr/>
        </p:nvSpPr>
        <p:spPr>
          <a:xfrm rot="12198102">
            <a:off x="6923502" y="4738248"/>
            <a:ext cx="1295395" cy="762424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278066" y="4925973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466169" y="1557561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</a:rPr>
              <a:t>1P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232848" y="4312556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2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313069" y="1797694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3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406100" y="4264655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4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4205" y="364803"/>
            <a:ext cx="2417885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戦うところ</a:t>
            </a:r>
            <a:endParaRPr kumimoji="1" lang="ja-JP" altLang="en-US" sz="2800" dirty="0"/>
          </a:p>
        </p:txBody>
      </p:sp>
      <p:sp>
        <p:nvSpPr>
          <p:cNvPr id="26" name="円形吹き出し 25"/>
          <p:cNvSpPr/>
          <p:nvPr/>
        </p:nvSpPr>
        <p:spPr>
          <a:xfrm rot="1540385">
            <a:off x="9482362" y="934630"/>
            <a:ext cx="2173055" cy="1186962"/>
          </a:xfrm>
          <a:prstGeom prst="wedgeEllipseCallou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783173" y="1343445"/>
            <a:ext cx="169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円外は落ちる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393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1" y="795541"/>
            <a:ext cx="10635760" cy="565345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片側の 2 つの角を切り取った四角形 4"/>
          <p:cNvSpPr/>
          <p:nvPr/>
        </p:nvSpPr>
        <p:spPr>
          <a:xfrm>
            <a:off x="773721" y="47022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73370" y="58020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dirty="0">
              <a:solidFill>
                <a:schemeClr val="bg2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422528" y="37489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71242" y="519948"/>
            <a:ext cx="356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/>
              <a:t>ゲーム画面</a:t>
            </a:r>
            <a:endParaRPr kumimoji="1" lang="ja-JP" altLang="en-US" sz="2800" dirty="0"/>
          </a:p>
        </p:txBody>
      </p:sp>
      <p:sp>
        <p:nvSpPr>
          <p:cNvPr id="9" name="フローチャート: 処理 8"/>
          <p:cNvSpPr/>
          <p:nvPr/>
        </p:nvSpPr>
        <p:spPr>
          <a:xfrm>
            <a:off x="4371242" y="1399256"/>
            <a:ext cx="3050931" cy="852854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344251" y="1641017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タイマー</a:t>
            </a:r>
            <a:endParaRPr kumimoji="1" lang="ja-JP" altLang="en-US" dirty="0"/>
          </a:p>
        </p:txBody>
      </p:sp>
      <p:sp>
        <p:nvSpPr>
          <p:cNvPr id="15" name="楕円 14"/>
          <p:cNvSpPr/>
          <p:nvPr/>
        </p:nvSpPr>
        <p:spPr>
          <a:xfrm>
            <a:off x="4613021" y="1494588"/>
            <a:ext cx="731230" cy="6292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 rot="5400000">
            <a:off x="4830080" y="1601634"/>
            <a:ext cx="243259" cy="78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 rot="10800000">
            <a:off x="4991092" y="1762647"/>
            <a:ext cx="320918" cy="785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951042" y="873880"/>
            <a:ext cx="15122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UI</a:t>
            </a:r>
            <a:r>
              <a:rPr kumimoji="1" lang="ja-JP" altLang="en-US" sz="2400" dirty="0" smtClean="0"/>
              <a:t>の構成</a:t>
            </a:r>
            <a:endParaRPr kumimoji="1" lang="ja-JP" altLang="en-US" sz="2400" dirty="0"/>
          </a:p>
        </p:txBody>
      </p:sp>
      <p:sp>
        <p:nvSpPr>
          <p:cNvPr id="23" name="楕円 22"/>
          <p:cNvSpPr/>
          <p:nvPr/>
        </p:nvSpPr>
        <p:spPr>
          <a:xfrm>
            <a:off x="4507441" y="2661726"/>
            <a:ext cx="2778531" cy="1458565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519977" y="3224965"/>
            <a:ext cx="275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 smtClean="0"/>
              <a:t>タイマーが</a:t>
            </a:r>
            <a:r>
              <a:rPr kumimoji="1" lang="ja-JP" altLang="en-US" u="sng" dirty="0" smtClean="0">
                <a:solidFill>
                  <a:srgbClr val="FF0000"/>
                </a:solidFill>
              </a:rPr>
              <a:t>０</a:t>
            </a:r>
            <a:r>
              <a:rPr kumimoji="1" lang="ja-JP" altLang="en-US" u="sng" dirty="0" smtClean="0"/>
              <a:t>になったら</a:t>
            </a:r>
            <a:endParaRPr kumimoji="1" lang="ja-JP" altLang="en-US" u="sng" dirty="0"/>
          </a:p>
        </p:txBody>
      </p:sp>
      <p:sp>
        <p:nvSpPr>
          <p:cNvPr id="25" name="下矢印 24"/>
          <p:cNvSpPr/>
          <p:nvPr/>
        </p:nvSpPr>
        <p:spPr>
          <a:xfrm>
            <a:off x="5603304" y="3973559"/>
            <a:ext cx="597054" cy="692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221768" y="4683530"/>
            <a:ext cx="33108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フィニッシュ</a:t>
            </a:r>
            <a:r>
              <a:rPr kumimoji="1" lang="ja-JP" altLang="en-US" sz="2400" dirty="0" smtClean="0"/>
              <a:t>の</a:t>
            </a:r>
            <a:r>
              <a:rPr kumimoji="1" lang="en-US" altLang="ja-JP" sz="2400" dirty="0" smtClean="0"/>
              <a:t>UI</a:t>
            </a:r>
            <a:r>
              <a:rPr kumimoji="1" lang="ja-JP" altLang="en-US" sz="2400" dirty="0" smtClean="0"/>
              <a:t>出す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1542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17185" y="942109"/>
            <a:ext cx="10155615" cy="540936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51778" y="568448"/>
            <a:ext cx="5570756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800" b="1" dirty="0"/>
              <a:t>タイマー</a:t>
            </a:r>
            <a:r>
              <a:rPr lang="ja-JP" altLang="en-US" sz="2800" b="1" dirty="0" smtClean="0"/>
              <a:t>が１０以下になった場合</a:t>
            </a:r>
            <a:endParaRPr lang="ja-JP" altLang="en-US" sz="2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90482" y="1662263"/>
            <a:ext cx="415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赤色</a:t>
            </a:r>
            <a:r>
              <a:rPr lang="ja-JP" altLang="en-US" sz="2800" b="1" dirty="0" smtClean="0"/>
              <a:t>にする</a:t>
            </a:r>
            <a:endParaRPr lang="en-US" altLang="ja-JP" sz="2800" b="1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90481" y="2420610"/>
            <a:ext cx="93357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・</a:t>
            </a:r>
            <a:r>
              <a:rPr lang="en-US" altLang="ja-JP" sz="2400" b="1" dirty="0"/>
              <a:t> </a:t>
            </a:r>
            <a:r>
              <a:rPr lang="en-US" altLang="ja-JP" sz="2400" b="1" dirty="0" smtClean="0"/>
              <a:t>UI</a:t>
            </a:r>
            <a:r>
              <a:rPr lang="ja-JP" altLang="en-US" sz="2400" b="1" dirty="0" smtClean="0"/>
              <a:t>と数値を拡大させるもとに戻す（</a:t>
            </a:r>
            <a:r>
              <a:rPr lang="ja-JP" altLang="en-US" sz="2800" b="1" dirty="0" smtClean="0"/>
              <a:t>タイマーが</a:t>
            </a:r>
            <a:r>
              <a:rPr lang="ja-JP" altLang="en-US" sz="2400" b="1" dirty="0" smtClean="0"/>
              <a:t>０になるまで繰り返す</a:t>
            </a:r>
            <a:r>
              <a:rPr lang="ja-JP" altLang="en-US" sz="2200" b="1" dirty="0" smtClean="0"/>
              <a:t>）</a:t>
            </a:r>
            <a:endParaRPr lang="en-US" altLang="ja-JP" sz="2200" b="1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81" y="3554631"/>
            <a:ext cx="2454682" cy="99975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142" y="3663984"/>
            <a:ext cx="2076450" cy="781050"/>
          </a:xfrm>
          <a:prstGeom prst="rect">
            <a:avLst/>
          </a:prstGeom>
        </p:spPr>
      </p:pic>
      <p:sp>
        <p:nvSpPr>
          <p:cNvPr id="12" name="右矢印 11"/>
          <p:cNvSpPr/>
          <p:nvPr/>
        </p:nvSpPr>
        <p:spPr>
          <a:xfrm>
            <a:off x="3712170" y="3851308"/>
            <a:ext cx="727482" cy="406400"/>
          </a:xfrm>
          <a:prstGeom prst="rightArrow">
            <a:avLst>
              <a:gd name="adj1" fmla="val 50000"/>
              <a:gd name="adj2" fmla="val 7272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36662" y="4642104"/>
            <a:ext cx="2620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大きくなっている図</a:t>
            </a:r>
            <a:endParaRPr kumimoji="1" lang="ja-JP" altLang="en-US" sz="2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431026" y="4518122"/>
            <a:ext cx="245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小さくなっている図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90481" y="5154992"/>
            <a:ext cx="933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・</a:t>
            </a:r>
            <a:r>
              <a:rPr lang="en-US" altLang="ja-JP" sz="2400" b="1" dirty="0"/>
              <a:t> </a:t>
            </a:r>
            <a:r>
              <a:rPr lang="ja-JP" altLang="en-US" sz="2400" b="1" dirty="0" smtClean="0"/>
              <a:t>円内に爆弾をランダムで落とす</a:t>
            </a:r>
            <a:endParaRPr lang="en-US" altLang="ja-JP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3581637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17185" y="942109"/>
            <a:ext cx="10155615" cy="540936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51778" y="568448"/>
            <a:ext cx="4493538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800" b="1" dirty="0"/>
              <a:t>タイマーが０に</a:t>
            </a:r>
            <a:r>
              <a:rPr lang="ja-JP" altLang="en-US" sz="2800" b="1" dirty="0" smtClean="0"/>
              <a:t>なった場合</a:t>
            </a:r>
            <a:endParaRPr lang="ja-JP" altLang="en-US" sz="2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90482" y="1662263"/>
            <a:ext cx="415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400" b="1" dirty="0" smtClean="0"/>
              <a:t>プレイヤーを動かなくする</a:t>
            </a:r>
            <a:endParaRPr lang="en-US" altLang="ja-JP" sz="2400" b="1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90482" y="3184603"/>
            <a:ext cx="415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400" b="1" dirty="0" smtClean="0"/>
              <a:t>タイマーを０以下にしない</a:t>
            </a:r>
            <a:endParaRPr lang="en-US" altLang="ja-JP" sz="2400" b="1" dirty="0" smtClean="0"/>
          </a:p>
        </p:txBody>
      </p:sp>
      <p:sp>
        <p:nvSpPr>
          <p:cNvPr id="6" name="右矢印 5"/>
          <p:cNvSpPr/>
          <p:nvPr/>
        </p:nvSpPr>
        <p:spPr>
          <a:xfrm>
            <a:off x="990482" y="2241070"/>
            <a:ext cx="727482" cy="406400"/>
          </a:xfrm>
          <a:prstGeom prst="rightArrow">
            <a:avLst>
              <a:gd name="adj1" fmla="val 50000"/>
              <a:gd name="adj2" fmla="val 7272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17964" y="2271037"/>
            <a:ext cx="360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操作をできなくする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24904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リザルト画面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8623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0631" y="901211"/>
            <a:ext cx="10955215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19487" y="575896"/>
            <a:ext cx="294912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7598" y="685876"/>
            <a:ext cx="2622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1382" y="480564"/>
            <a:ext cx="3605463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102751" y="565467"/>
            <a:ext cx="2634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/>
              <a:t>リザルト画面</a:t>
            </a:r>
            <a:endParaRPr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5370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lang="ja-JP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3C36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8615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27884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</a:t>
            </a:r>
            <a:r>
              <a:rPr lang="ja-JP" altLang="en-US" sz="40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8022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</a:t>
            </a:r>
            <a:r>
              <a:rPr lang="ja-JP" altLang="en-US" sz="40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rgbClr val="0070C0"/>
                </a:solidFill>
                <a:prstDash val="solid"/>
              </a:ln>
              <a:solidFill>
                <a:srgbClr val="9231A5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44162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877407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71489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604734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rot="1124844">
            <a:off x="4290646" y="2844598"/>
            <a:ext cx="958362" cy="18200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480039">
            <a:off x="1914870" y="2817936"/>
            <a:ext cx="958362" cy="182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16070">
            <a:off x="6697343" y="2789449"/>
            <a:ext cx="958362" cy="18200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9022368" y="2844597"/>
            <a:ext cx="958362" cy="18200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0832" y="3523767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１Ｐ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09055" y="349299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２Ｐ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3320" y="3437842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３Ｐ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22368" y="347526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４Ｐ</a:t>
            </a:r>
            <a:endParaRPr kumimoji="1" lang="ja-JP" altLang="en-US" sz="28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7772" y="5832037"/>
            <a:ext cx="706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点数</a:t>
            </a:r>
            <a:r>
              <a:rPr kumimoji="1" lang="ja-JP" altLang="en-US" sz="2800" b="1" dirty="0" smtClean="0"/>
              <a:t>と順位のプレイヤーを出す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64553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0631" y="901211"/>
            <a:ext cx="10955215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19487" y="575896"/>
            <a:ext cx="294912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7598" y="685876"/>
            <a:ext cx="2622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1382" y="480564"/>
            <a:ext cx="3605463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102751" y="565467"/>
            <a:ext cx="2634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/>
              <a:t>リザルト画面</a:t>
            </a:r>
            <a:endParaRPr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5370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lang="ja-JP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3C36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8615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27884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8022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44162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877407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71489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604734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rot="1124844">
            <a:off x="4290646" y="2844598"/>
            <a:ext cx="958362" cy="18200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480039">
            <a:off x="1914870" y="2817936"/>
            <a:ext cx="958362" cy="182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16070">
            <a:off x="6697343" y="2789449"/>
            <a:ext cx="958362" cy="18200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321307">
            <a:off x="8971861" y="2894132"/>
            <a:ext cx="958362" cy="18200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0832" y="3523767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１Ｐ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09055" y="349299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２Ｐ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3320" y="3437842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３Ｐ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22368" y="347526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４Ｐ</a:t>
            </a:r>
            <a:endParaRPr kumimoji="1" lang="ja-JP" altLang="en-US" sz="28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7772" y="5832037"/>
            <a:ext cx="706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点数</a:t>
            </a:r>
            <a:r>
              <a:rPr kumimoji="1" lang="ja-JP" altLang="en-US" sz="2800" b="1" dirty="0" smtClean="0"/>
              <a:t>と順位のプレイヤーを出す</a:t>
            </a:r>
            <a:endParaRPr kumimoji="1" lang="ja-JP" altLang="en-US" sz="2800" b="1" dirty="0"/>
          </a:p>
        </p:txBody>
      </p:sp>
      <p:sp>
        <p:nvSpPr>
          <p:cNvPr id="2" name="角丸四角形吹き出し 1"/>
          <p:cNvSpPr/>
          <p:nvPr/>
        </p:nvSpPr>
        <p:spPr>
          <a:xfrm>
            <a:off x="9066148" y="216015"/>
            <a:ext cx="2808554" cy="1283677"/>
          </a:xfrm>
          <a:prstGeom prst="wedgeRoundRectCallou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224284" y="514304"/>
            <a:ext cx="238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同じ順位の人がいる場合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27922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メニュー画面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814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処理 3"/>
          <p:cNvSpPr/>
          <p:nvPr/>
        </p:nvSpPr>
        <p:spPr>
          <a:xfrm>
            <a:off x="5019961" y="2143991"/>
            <a:ext cx="1874982" cy="551872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5019960" y="1358900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処理 5"/>
          <p:cNvSpPr/>
          <p:nvPr/>
        </p:nvSpPr>
        <p:spPr>
          <a:xfrm>
            <a:off x="5019959" y="3031836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処理 6"/>
          <p:cNvSpPr/>
          <p:nvPr/>
        </p:nvSpPr>
        <p:spPr>
          <a:xfrm>
            <a:off x="5019959" y="3933539"/>
            <a:ext cx="1874984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判断 7"/>
          <p:cNvSpPr/>
          <p:nvPr/>
        </p:nvSpPr>
        <p:spPr>
          <a:xfrm>
            <a:off x="4532744" y="4772896"/>
            <a:ext cx="2856348" cy="96520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カギ線コネクタ 8"/>
          <p:cNvCxnSpPr>
            <a:stCxn id="8" idx="1"/>
            <a:endCxn id="23" idx="1"/>
          </p:cNvCxnSpPr>
          <p:nvPr/>
        </p:nvCxnSpPr>
        <p:spPr>
          <a:xfrm rot="10800000" flipH="1">
            <a:off x="4532743" y="3308868"/>
            <a:ext cx="464129" cy="1946629"/>
          </a:xfrm>
          <a:prstGeom prst="bentConnector3">
            <a:avLst>
              <a:gd name="adj1" fmla="val -492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5" idx="2"/>
            <a:endCxn id="4" idx="0"/>
          </p:cNvCxnSpPr>
          <p:nvPr/>
        </p:nvCxnSpPr>
        <p:spPr>
          <a:xfrm>
            <a:off x="5957452" y="1933863"/>
            <a:ext cx="0" cy="21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ローチャート: 代替処理 10"/>
          <p:cNvSpPr/>
          <p:nvPr/>
        </p:nvSpPr>
        <p:spPr>
          <a:xfrm>
            <a:off x="4934520" y="415634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代替処理 11"/>
          <p:cNvSpPr/>
          <p:nvPr/>
        </p:nvSpPr>
        <p:spPr>
          <a:xfrm>
            <a:off x="4934520" y="6029042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カギ線コネクタ 12"/>
          <p:cNvCxnSpPr>
            <a:stCxn id="8" idx="1"/>
            <a:endCxn id="5" idx="1"/>
          </p:cNvCxnSpPr>
          <p:nvPr/>
        </p:nvCxnSpPr>
        <p:spPr>
          <a:xfrm rot="10800000" flipH="1">
            <a:off x="4532744" y="1646382"/>
            <a:ext cx="487216" cy="3609114"/>
          </a:xfrm>
          <a:prstGeom prst="bentConnector3">
            <a:avLst>
              <a:gd name="adj1" fmla="val -469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4" idx="2"/>
            <a:endCxn id="6" idx="0"/>
          </p:cNvCxnSpPr>
          <p:nvPr/>
        </p:nvCxnSpPr>
        <p:spPr>
          <a:xfrm flipH="1">
            <a:off x="5957451" y="2695863"/>
            <a:ext cx="1" cy="33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2"/>
            <a:endCxn id="7" idx="0"/>
          </p:cNvCxnSpPr>
          <p:nvPr/>
        </p:nvCxnSpPr>
        <p:spPr>
          <a:xfrm>
            <a:off x="5957451" y="3606799"/>
            <a:ext cx="0" cy="326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7" idx="2"/>
            <a:endCxn id="8" idx="0"/>
          </p:cNvCxnSpPr>
          <p:nvPr/>
        </p:nvCxnSpPr>
        <p:spPr>
          <a:xfrm>
            <a:off x="5957451" y="4508502"/>
            <a:ext cx="3467" cy="26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1" idx="2"/>
            <a:endCxn id="5" idx="0"/>
          </p:cNvCxnSpPr>
          <p:nvPr/>
        </p:nvCxnSpPr>
        <p:spPr>
          <a:xfrm>
            <a:off x="5957450" y="1052946"/>
            <a:ext cx="2" cy="30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8" idx="2"/>
            <a:endCxn id="12" idx="0"/>
          </p:cNvCxnSpPr>
          <p:nvPr/>
        </p:nvCxnSpPr>
        <p:spPr>
          <a:xfrm flipH="1">
            <a:off x="5957450" y="5738096"/>
            <a:ext cx="3468" cy="29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387927" y="360217"/>
            <a:ext cx="3749963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フローチャート</a:t>
            </a:r>
            <a:endParaRPr kumimoji="1" lang="ja-JP" altLang="en-US" sz="2800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255491" y="51723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スタート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255491" y="145316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</a:t>
            </a:r>
            <a:endParaRPr kumimoji="1" lang="en-US" altLang="ja-JP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996873" y="2260724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チュートリアル</a:t>
            </a:r>
            <a:endParaRPr kumimoji="1" lang="en-US" altLang="ja-JP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996873" y="3124201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</a:t>
            </a:r>
            <a:endParaRPr kumimoji="1" lang="en-US" altLang="ja-JP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086926" y="4039819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リザルト</a:t>
            </a:r>
            <a:endParaRPr kumimoji="1" lang="en-US" altLang="ja-JP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51308" y="5070830"/>
            <a:ext cx="122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メニュー</a:t>
            </a:r>
            <a:endParaRPr kumimoji="1" lang="en-US" altLang="ja-JP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571170" y="4139170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ゲームへ</a:t>
            </a:r>
            <a:endParaRPr kumimoji="1" lang="en-US" altLang="ja-JP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90791" y="2104737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タイトルへ</a:t>
            </a:r>
            <a:endParaRPr kumimoji="1" lang="en-US" altLang="ja-JP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269341" y="615674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終了</a:t>
            </a:r>
            <a:endParaRPr kumimoji="1" lang="ja-JP" altLang="en-US" dirty="0"/>
          </a:p>
        </p:txBody>
      </p:sp>
      <p:sp>
        <p:nvSpPr>
          <p:cNvPr id="29" name="フローチャート: 判断 28"/>
          <p:cNvSpPr/>
          <p:nvPr/>
        </p:nvSpPr>
        <p:spPr>
          <a:xfrm>
            <a:off x="9053945" y="2826268"/>
            <a:ext cx="2856348" cy="96520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72509" y="3124202"/>
            <a:ext cx="122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ポーズ</a:t>
            </a:r>
            <a:endParaRPr kumimoji="1" lang="en-US" altLang="ja-JP" dirty="0" smtClean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338293" y="2754869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ポーズへ</a:t>
            </a:r>
            <a:endParaRPr kumimoji="1" lang="en-US" altLang="ja-JP" dirty="0" smtClean="0"/>
          </a:p>
        </p:txBody>
      </p:sp>
      <p:cxnSp>
        <p:nvCxnSpPr>
          <p:cNvPr id="32" name="直線矢印コネクタ 31"/>
          <p:cNvCxnSpPr>
            <a:endCxn id="29" idx="1"/>
          </p:cNvCxnSpPr>
          <p:nvPr/>
        </p:nvCxnSpPr>
        <p:spPr>
          <a:xfrm>
            <a:off x="6894942" y="3162241"/>
            <a:ext cx="2159003" cy="146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29" idx="1"/>
          </p:cNvCxnSpPr>
          <p:nvPr/>
        </p:nvCxnSpPr>
        <p:spPr>
          <a:xfrm flipH="1">
            <a:off x="6890327" y="3308868"/>
            <a:ext cx="2163618" cy="2055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855693" y="3501857"/>
            <a:ext cx="228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やり直す</a:t>
            </a:r>
            <a:r>
              <a:rPr kumimoji="1" lang="en-US" altLang="ja-JP" dirty="0" smtClean="0"/>
              <a:t>or</a:t>
            </a:r>
            <a:r>
              <a:rPr lang="ja-JP" altLang="en-US" dirty="0"/>
              <a:t>つづける</a:t>
            </a:r>
            <a:endParaRPr kumimoji="1" lang="en-US" altLang="ja-JP" dirty="0" smtClean="0"/>
          </a:p>
        </p:txBody>
      </p:sp>
      <p:cxnSp>
        <p:nvCxnSpPr>
          <p:cNvPr id="35" name="カギ線コネクタ 34"/>
          <p:cNvCxnSpPr>
            <a:stCxn id="29" idx="0"/>
            <a:endCxn id="5" idx="3"/>
          </p:cNvCxnSpPr>
          <p:nvPr/>
        </p:nvCxnSpPr>
        <p:spPr>
          <a:xfrm rot="16200000" flipV="1">
            <a:off x="8098588" y="442737"/>
            <a:ext cx="1179886" cy="358717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8442027" y="1249798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タイトルへ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53397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859204" y="1654409"/>
            <a:ext cx="4903796" cy="13767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16573" y="1931473"/>
            <a:ext cx="3981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dirty="0" smtClean="0"/>
              <a:t>もう一度遊ぶ</a:t>
            </a:r>
            <a:endParaRPr kumimoji="1" lang="ja-JP" altLang="en-US" sz="4800" b="1" dirty="0"/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メニュー画面</a:t>
            </a:r>
            <a:endParaRPr lang="ja-JP" altLang="en-US" sz="32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4468983" y="5089725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693888" y="5279509"/>
            <a:ext cx="3413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タイトルへ</a:t>
            </a:r>
            <a:endParaRPr kumimoji="1" lang="ja-JP" altLang="en-US" sz="4000" b="1" dirty="0"/>
          </a:p>
        </p:txBody>
      </p:sp>
      <p:sp>
        <p:nvSpPr>
          <p:cNvPr id="11" name="片側の 2 つの角を切り取った四角形 10"/>
          <p:cNvSpPr/>
          <p:nvPr/>
        </p:nvSpPr>
        <p:spPr>
          <a:xfrm>
            <a:off x="896196" y="561623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95845" y="671603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複数の場合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468983" y="3505963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93888" y="3695747"/>
            <a:ext cx="3413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/>
              <a:t>選択画面</a:t>
            </a:r>
            <a:r>
              <a:rPr kumimoji="1" lang="ja-JP" altLang="en-US" sz="4000" b="1" dirty="0" smtClean="0"/>
              <a:t>へ</a:t>
            </a:r>
            <a:endParaRPr kumimoji="1" lang="ja-JP" altLang="en-US" sz="4000" b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" y="3031164"/>
            <a:ext cx="3630604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もう一度遊ぶの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大きさを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「タイトルへ」や「選択画面へ」より大きくする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>
            <a:stCxn id="15" idx="3"/>
            <a:endCxn id="6" idx="2"/>
          </p:cNvCxnSpPr>
          <p:nvPr/>
        </p:nvCxnSpPr>
        <p:spPr>
          <a:xfrm flipV="1">
            <a:off x="3630605" y="3031164"/>
            <a:ext cx="2680497" cy="6001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9914274" y="4296861"/>
            <a:ext cx="23423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大きさを同じにする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>
            <a:stCxn id="24" idx="1"/>
            <a:endCxn id="13" idx="3"/>
          </p:cNvCxnSpPr>
          <p:nvPr/>
        </p:nvCxnSpPr>
        <p:spPr>
          <a:xfrm flipH="1" flipV="1">
            <a:off x="8176846" y="4049690"/>
            <a:ext cx="1737428" cy="4318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4" idx="1"/>
            <a:endCxn id="20" idx="3"/>
          </p:cNvCxnSpPr>
          <p:nvPr/>
        </p:nvCxnSpPr>
        <p:spPr>
          <a:xfrm flipH="1">
            <a:off x="8176846" y="4481527"/>
            <a:ext cx="1737428" cy="11519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56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ポーズ画面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9700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86904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4490525" y="2498546"/>
            <a:ext cx="3707863" cy="12150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39309" y="2746691"/>
            <a:ext cx="3010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つづける</a:t>
            </a:r>
            <a:endParaRPr kumimoji="1" lang="ja-JP" altLang="en-US" sz="4000" b="1" dirty="0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490525" y="480562"/>
            <a:ext cx="3750208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4426637" y="537699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ポーズメニュー画面</a:t>
            </a:r>
            <a:endParaRPr lang="ja-JP" altLang="en-US" sz="32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4490525" y="5475776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95322" y="5665560"/>
            <a:ext cx="3098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タイトルへ</a:t>
            </a:r>
            <a:endParaRPr kumimoji="1" lang="ja-JP" altLang="en-US" sz="4000" b="1" dirty="0"/>
          </a:p>
        </p:txBody>
      </p:sp>
      <p:sp>
        <p:nvSpPr>
          <p:cNvPr id="11" name="角丸四角形 10"/>
          <p:cNvSpPr/>
          <p:nvPr/>
        </p:nvSpPr>
        <p:spPr>
          <a:xfrm>
            <a:off x="4490525" y="3987161"/>
            <a:ext cx="3707863" cy="12150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839309" y="4235306"/>
            <a:ext cx="3010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やり直す</a:t>
            </a:r>
            <a:endParaRPr kumimoji="1" lang="ja-JP" altLang="en-US" sz="40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24319" y="4035251"/>
            <a:ext cx="2346924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グレーの半透明</a:t>
            </a:r>
            <a:endParaRPr kumimoji="1" lang="ja-JP" altLang="en-US" sz="2000" dirty="0"/>
          </a:p>
        </p:txBody>
      </p:sp>
      <p:sp>
        <p:nvSpPr>
          <p:cNvPr id="3" name="正方形/長方形 2"/>
          <p:cNvSpPr/>
          <p:nvPr/>
        </p:nvSpPr>
        <p:spPr>
          <a:xfrm>
            <a:off x="1074420" y="1312258"/>
            <a:ext cx="10430008" cy="105225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110000"/>
                  <a:satMod val="105000"/>
                  <a:tint val="67000"/>
                  <a:alpha val="54000"/>
                </a:schemeClr>
              </a:gs>
              <a:gs pos="50000">
                <a:schemeClr val="accent2">
                  <a:satMod val="103000"/>
                  <a:tint val="73000"/>
                  <a:lumMod val="72000"/>
                  <a:lumOff val="28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032891" y="1427193"/>
            <a:ext cx="2623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b="1" dirty="0" smtClean="0">
                <a:ln w="19050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ポーズ</a:t>
            </a:r>
            <a:endParaRPr kumimoji="1" lang="ja-JP" altLang="en-US" sz="5400" b="1" dirty="0">
              <a:ln w="19050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914274" y="4296861"/>
            <a:ext cx="1865966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全ての大きさを</a:t>
            </a:r>
            <a:endParaRPr kumimoji="1" lang="en-US" altLang="ja-JP" dirty="0" smtClean="0"/>
          </a:p>
          <a:p>
            <a:r>
              <a:rPr kumimoji="1" lang="ja-JP" altLang="en-US" dirty="0" smtClean="0"/>
              <a:t>同じにする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6" idx="1"/>
            <a:endCxn id="6" idx="3"/>
          </p:cNvCxnSpPr>
          <p:nvPr/>
        </p:nvCxnSpPr>
        <p:spPr>
          <a:xfrm flipH="1" flipV="1">
            <a:off x="8198388" y="3106087"/>
            <a:ext cx="1715886" cy="1513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6" idx="1"/>
            <a:endCxn id="11" idx="3"/>
          </p:cNvCxnSpPr>
          <p:nvPr/>
        </p:nvCxnSpPr>
        <p:spPr>
          <a:xfrm flipH="1" flipV="1">
            <a:off x="8198388" y="4594702"/>
            <a:ext cx="1715886" cy="253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6" idx="1"/>
            <a:endCxn id="20" idx="3"/>
          </p:cNvCxnSpPr>
          <p:nvPr/>
        </p:nvCxnSpPr>
        <p:spPr>
          <a:xfrm flipH="1">
            <a:off x="8198388" y="4620027"/>
            <a:ext cx="1715886" cy="13994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9339591" y="2451312"/>
            <a:ext cx="2192895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何</a:t>
            </a:r>
            <a:r>
              <a:rPr kumimoji="1"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がポーズしたか</a:t>
            </a: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1072963" y="1308045"/>
            <a:ext cx="10430008" cy="869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1072963" y="2263623"/>
            <a:ext cx="10430008" cy="869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10491421" y="1671654"/>
            <a:ext cx="769790" cy="6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558973" y="1758457"/>
            <a:ext cx="97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7030A0"/>
                </a:solidFill>
              </a:rPr>
              <a:t>NP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  <a:solidFill>
                <a:srgbClr val="7030A0"/>
              </a:solidFill>
            </a:endParaRPr>
          </a:p>
        </p:txBody>
      </p:sp>
      <p:cxnSp>
        <p:nvCxnSpPr>
          <p:cNvPr id="39" name="直線矢印コネクタ 38"/>
          <p:cNvCxnSpPr>
            <a:stCxn id="34" idx="0"/>
            <a:endCxn id="38" idx="3"/>
          </p:cNvCxnSpPr>
          <p:nvPr/>
        </p:nvCxnSpPr>
        <p:spPr>
          <a:xfrm flipV="1">
            <a:off x="10436039" y="2189247"/>
            <a:ext cx="168115" cy="2620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2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タイトル画面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1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16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チュートリアル画面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8329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片側の 2 つの角を切り取った四角形 20"/>
          <p:cNvSpPr/>
          <p:nvPr/>
        </p:nvSpPr>
        <p:spPr>
          <a:xfrm>
            <a:off x="970088" y="454438"/>
            <a:ext cx="2880944" cy="910185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39720" y="656737"/>
            <a:ext cx="354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3600" b="1" dirty="0">
              <a:solidFill>
                <a:schemeClr val="bg2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6932741" y="3097141"/>
            <a:ext cx="4747845" cy="169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363564" y="3615888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操作説明画面</a:t>
            </a:r>
            <a:endParaRPr kumimoji="1" lang="ja-JP" altLang="en-US" sz="4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楕円 2"/>
          <p:cNvSpPr/>
          <p:nvPr/>
        </p:nvSpPr>
        <p:spPr>
          <a:xfrm>
            <a:off x="970087" y="3042137"/>
            <a:ext cx="4747845" cy="169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511767" y="568906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00910" y="3560884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ルール説明画面</a:t>
            </a:r>
            <a:endParaRPr kumimoji="1" lang="ja-JP" altLang="en-US" sz="4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794360" y="652465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6" name="円形吹き出し 5"/>
          <p:cNvSpPr/>
          <p:nvPr/>
        </p:nvSpPr>
        <p:spPr>
          <a:xfrm rot="10508658">
            <a:off x="4740768" y="4719582"/>
            <a:ext cx="2549931" cy="1829738"/>
          </a:xfrm>
          <a:prstGeom prst="wedgeEllipseCallou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48229" y="5219452"/>
            <a:ext cx="1984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任意で遷移する</a:t>
            </a:r>
            <a:endParaRPr kumimoji="1" lang="ja-JP" altLang="en-US" sz="2800" dirty="0"/>
          </a:p>
        </p:txBody>
      </p:sp>
      <p:sp>
        <p:nvSpPr>
          <p:cNvPr id="2" name="左右矢印 1"/>
          <p:cNvSpPr/>
          <p:nvPr/>
        </p:nvSpPr>
        <p:spPr>
          <a:xfrm>
            <a:off x="5242854" y="3365307"/>
            <a:ext cx="1976582" cy="1160584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3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5568" y="1387110"/>
            <a:ext cx="11429999" cy="523789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942588" y="9364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225181" y="101998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12" name="楕円 11"/>
          <p:cNvSpPr/>
          <p:nvPr/>
        </p:nvSpPr>
        <p:spPr>
          <a:xfrm>
            <a:off x="275568" y="689207"/>
            <a:ext cx="4384428" cy="1382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06390" y="1057399"/>
            <a:ext cx="358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ルール説明画面</a:t>
            </a:r>
            <a:endParaRPr kumimoji="1" lang="ja-JP" altLang="en-US" sz="36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283677" y="2275396"/>
            <a:ext cx="4369777" cy="3709687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83093" y="3884321"/>
            <a:ext cx="2754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ゲームの画面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lang="en-US" altLang="ja-JP" sz="2400" dirty="0" smtClean="0"/>
              <a:t>(</a:t>
            </a:r>
            <a:r>
              <a:rPr lang="ja-JP" altLang="en-US" sz="2400" dirty="0" smtClean="0"/>
              <a:t>静止画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82936" y="2886512"/>
            <a:ext cx="433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このゲーム</a:t>
            </a:r>
            <a:r>
              <a:rPr lang="ja-JP" altLang="en-US" dirty="0" smtClean="0"/>
              <a:t>はゴーカートでぶつかって場外に落とし合うゲームです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82936" y="3692691"/>
            <a:ext cx="4339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アイテムで妨害することができます。</a:t>
            </a:r>
            <a:endParaRPr kumimoji="1" lang="en-US" altLang="ja-JP" dirty="0" smtClean="0"/>
          </a:p>
          <a:p>
            <a:r>
              <a:rPr lang="ja-JP" altLang="en-US" dirty="0" smtClean="0"/>
              <a:t>当たったら一定時間動けなくすることが</a:t>
            </a:r>
            <a:r>
              <a:rPr kumimoji="1" lang="ja-JP" altLang="en-US" dirty="0" smtClean="0"/>
              <a:t>できます。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4778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5568" y="1387110"/>
            <a:ext cx="11429999" cy="523789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942588" y="9364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225181" y="101998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88746" y="3465596"/>
            <a:ext cx="4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スティック：</a:t>
            </a:r>
            <a:r>
              <a:rPr kumimoji="1" lang="ja-JP" altLang="en-US" dirty="0" smtClean="0"/>
              <a:t>移動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67167" y="3935514"/>
            <a:ext cx="115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アクセル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88746" y="3059328"/>
            <a:ext cx="4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コントローラーで</a:t>
            </a:r>
            <a:r>
              <a:rPr lang="ja-JP" altLang="en-US" dirty="0"/>
              <a:t>操作します</a:t>
            </a:r>
          </a:p>
        </p:txBody>
      </p:sp>
      <p:sp>
        <p:nvSpPr>
          <p:cNvPr id="16" name="楕円 15"/>
          <p:cNvSpPr/>
          <p:nvPr/>
        </p:nvSpPr>
        <p:spPr>
          <a:xfrm>
            <a:off x="281354" y="689206"/>
            <a:ext cx="4378642" cy="1382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6261" y="1039150"/>
            <a:ext cx="352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操作説明画面</a:t>
            </a:r>
            <a:endParaRPr kumimoji="1" lang="ja-JP" altLang="en-US" sz="36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3" y="2629148"/>
            <a:ext cx="3653181" cy="290062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6502937" y="4476251"/>
            <a:ext cx="93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バック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712406" y="4973724"/>
            <a:ext cx="301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ウルトラダッシュを使用</a:t>
            </a:r>
            <a:endParaRPr kumimoji="1" lang="ja-JP" altLang="en-US" dirty="0"/>
          </a:p>
        </p:txBody>
      </p:sp>
      <p:cxnSp>
        <p:nvCxnSpPr>
          <p:cNvPr id="20" name="直線矢印コネクタ 19"/>
          <p:cNvCxnSpPr/>
          <p:nvPr/>
        </p:nvCxnSpPr>
        <p:spPr>
          <a:xfrm flipH="1">
            <a:off x="3755182" y="2573846"/>
            <a:ext cx="201356" cy="5738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89" idx="3"/>
          </p:cNvCxnSpPr>
          <p:nvPr/>
        </p:nvCxnSpPr>
        <p:spPr>
          <a:xfrm flipH="1">
            <a:off x="3956538" y="2392092"/>
            <a:ext cx="658106" cy="20402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/>
          <p:cNvSpPr/>
          <p:nvPr/>
        </p:nvSpPr>
        <p:spPr>
          <a:xfrm>
            <a:off x="3512186" y="3650262"/>
            <a:ext cx="312054" cy="315069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3755182" y="3449588"/>
            <a:ext cx="347223" cy="297484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矢印コネクタ 43"/>
          <p:cNvCxnSpPr>
            <a:stCxn id="7" idx="3"/>
          </p:cNvCxnSpPr>
          <p:nvPr/>
        </p:nvCxnSpPr>
        <p:spPr>
          <a:xfrm flipH="1" flipV="1">
            <a:off x="3755183" y="3835574"/>
            <a:ext cx="859461" cy="24388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endCxn id="42" idx="6"/>
          </p:cNvCxnSpPr>
          <p:nvPr/>
        </p:nvCxnSpPr>
        <p:spPr>
          <a:xfrm flipH="1" flipV="1">
            <a:off x="4102405" y="3598330"/>
            <a:ext cx="708597" cy="7849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/>
          <p:cNvSpPr/>
          <p:nvPr/>
        </p:nvSpPr>
        <p:spPr>
          <a:xfrm>
            <a:off x="6139223" y="3895356"/>
            <a:ext cx="385130" cy="403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152821" y="3871864"/>
            <a:ext cx="357934" cy="4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72" name="楕円 71"/>
          <p:cNvSpPr/>
          <p:nvPr/>
        </p:nvSpPr>
        <p:spPr>
          <a:xfrm>
            <a:off x="6111736" y="4408453"/>
            <a:ext cx="443853" cy="4616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139223" y="4435201"/>
            <a:ext cx="35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B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3" name="楕円 82"/>
          <p:cNvSpPr/>
          <p:nvPr/>
        </p:nvSpPr>
        <p:spPr>
          <a:xfrm>
            <a:off x="4658348" y="3988653"/>
            <a:ext cx="385130" cy="403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4671946" y="3965161"/>
            <a:ext cx="357934" cy="4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5" name="楕円 84"/>
          <p:cNvSpPr/>
          <p:nvPr/>
        </p:nvSpPr>
        <p:spPr>
          <a:xfrm>
            <a:off x="4881265" y="3451628"/>
            <a:ext cx="443853" cy="4616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908752" y="3478376"/>
            <a:ext cx="35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B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9" name="フローチャート: 手操作入力 88"/>
          <p:cNvSpPr/>
          <p:nvPr/>
        </p:nvSpPr>
        <p:spPr>
          <a:xfrm flipH="1">
            <a:off x="4614644" y="2181784"/>
            <a:ext cx="639092" cy="420615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4635676" y="2234151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R</a:t>
            </a:r>
            <a:r>
              <a:rPr lang="en-US" altLang="ja-JP" b="1" dirty="0" smtClean="0">
                <a:solidFill>
                  <a:schemeClr val="bg1"/>
                </a:solidFill>
              </a:rPr>
              <a:t>B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38" name="フローチャート: 手操作入力 37"/>
          <p:cNvSpPr/>
          <p:nvPr/>
        </p:nvSpPr>
        <p:spPr>
          <a:xfrm flipH="1">
            <a:off x="5965902" y="4979594"/>
            <a:ext cx="639092" cy="420615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6045513" y="5031460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R</a:t>
            </a:r>
            <a:r>
              <a:rPr lang="en-US" altLang="ja-JP" b="1" dirty="0" smtClean="0">
                <a:solidFill>
                  <a:schemeClr val="bg1"/>
                </a:solidFill>
              </a:rPr>
              <a:t>B</a:t>
            </a:r>
            <a:endParaRPr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80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ゲーム画面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65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370</Words>
  <Application>Microsoft Office PowerPoint</Application>
  <PresentationFormat>ワイド画面</PresentationFormat>
  <Paragraphs>131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6" baseType="lpstr">
      <vt:lpstr>游ゴシック</vt:lpstr>
      <vt:lpstr>游ゴシック Light</vt:lpstr>
      <vt:lpstr>Arial</vt:lpstr>
      <vt:lpstr>Office テーマ</vt:lpstr>
      <vt:lpstr>超ぶっ飛び超絶バトロワ（仮） 画面構成</vt:lpstr>
      <vt:lpstr>PowerPoint プレゼンテーション</vt:lpstr>
      <vt:lpstr>タイトル画面</vt:lpstr>
      <vt:lpstr>PowerPoint プレゼンテーション</vt:lpstr>
      <vt:lpstr>チュートリアル画面</vt:lpstr>
      <vt:lpstr>PowerPoint プレゼンテーション</vt:lpstr>
      <vt:lpstr>PowerPoint プレゼンテーション</vt:lpstr>
      <vt:lpstr>PowerPoint プレゼンテーション</vt:lpstr>
      <vt:lpstr>ゲーム画面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リザルト画面</vt:lpstr>
      <vt:lpstr>PowerPoint プレゼンテーション</vt:lpstr>
      <vt:lpstr>PowerPoint プレゼンテーション</vt:lpstr>
      <vt:lpstr>メニュー画面</vt:lpstr>
      <vt:lpstr>PowerPoint プレゼンテーション</vt:lpstr>
      <vt:lpstr>ポーズ画面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超ぶっ飛び超絶バトロワ（仮） 画面構成</dc:title>
  <dc:creator>jb2020015@stu.yoshida-g.ac.jp</dc:creator>
  <cp:lastModifiedBy>jb2020015@stu.yoshida-g.ac.jp</cp:lastModifiedBy>
  <cp:revision>10</cp:revision>
  <dcterms:created xsi:type="dcterms:W3CDTF">2022-10-18T01:54:18Z</dcterms:created>
  <dcterms:modified xsi:type="dcterms:W3CDTF">2022-10-18T06:01:45Z</dcterms:modified>
</cp:coreProperties>
</file>