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76" r:id="rId17"/>
    <p:sldId id="281" r:id="rId18"/>
    <p:sldId id="279" r:id="rId19"/>
    <p:sldId id="284" r:id="rId20"/>
    <p:sldId id="280" r:id="rId21"/>
    <p:sldId id="270" r:id="rId22"/>
    <p:sldId id="268" r:id="rId23"/>
    <p:sldId id="269" r:id="rId24"/>
    <p:sldId id="272" r:id="rId25"/>
    <p:sldId id="273" r:id="rId26"/>
    <p:sldId id="283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1A5"/>
    <a:srgbClr val="C3C361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929356" y="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748727" y="2653891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325901" y="2653896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4776" y="3082910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69476" y="542502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0986" y="1343445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当たったプレイヤーの点数を１加算をする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アイテム</a:t>
            </a:r>
            <a:endParaRPr kumimoji="1" lang="ja-JP" altLang="en-US" sz="2800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400" b="1" dirty="0" smtClean="0"/>
              <a:t>にして拡大させる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777343" y="208857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777342" y="130348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777341" y="2976419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777341" y="3878122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5290126" y="4717479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5290125" y="3253451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6714834" y="1878446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5691902" y="360217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5691902" y="5973625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5290126" y="1590965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6714833" y="2640446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6714833" y="3551382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6714833" y="4453085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6714832" y="997529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6714832" y="5682679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012873" y="461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12873" y="13977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54255" y="22053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54255" y="306878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4308" y="3984402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754255" y="49600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28552" y="408375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348173" y="204932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026723" y="610132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249121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もう一度遊ぶ</a:t>
            </a:r>
            <a:endParaRPr kumimoji="1" lang="ja-JP" altLang="en-US" sz="5400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もう一度遊ぶ</a:t>
            </a:r>
            <a:endParaRPr kumimoji="1" lang="ja-JP" altLang="en-US" sz="4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選択画面</a:t>
            </a:r>
            <a:r>
              <a:rPr kumimoji="1" lang="ja-JP" altLang="en-US" sz="4000" dirty="0" smtClean="0"/>
              <a:t>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574323" y="3334535"/>
            <a:ext cx="1635370" cy="11605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463</Words>
  <Application>Microsoft Office PowerPoint</Application>
  <PresentationFormat>ワイド画面</PresentationFormat>
  <Paragraphs>166</Paragraphs>
  <Slides>26</Slides>
  <Notes>1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37</cp:revision>
  <dcterms:created xsi:type="dcterms:W3CDTF">2022-10-05T01:57:57Z</dcterms:created>
  <dcterms:modified xsi:type="dcterms:W3CDTF">2022-10-06T07:01:20Z</dcterms:modified>
</cp:coreProperties>
</file>