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55598" y="430184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695516" y="526687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80797" y="1577400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200717" y="3416276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00991" y="1390777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フローチャート: 手操作入力 9"/>
          <p:cNvSpPr/>
          <p:nvPr/>
        </p:nvSpPr>
        <p:spPr>
          <a:xfrm>
            <a:off x="8136541" y="763089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98682" y="763089"/>
            <a:ext cx="240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69724" y="2062491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31769" y="5035876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7" y="5051111"/>
            <a:ext cx="1464079" cy="142418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23682" y="500733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4141" y="5594750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9198682" y="2794682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0361166" y="1903211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7664127" y="2007339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8960992" y="1239328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049839" y="5035876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99800" y="5594749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43" y="5116365"/>
            <a:ext cx="1285701" cy="1285701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67551" y="801149"/>
            <a:ext cx="70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7551" y="1676587"/>
            <a:ext cx="5829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5054" y="3251807"/>
            <a:ext cx="5874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7601" y="10669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7601" y="2555705"/>
            <a:ext cx="359252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72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72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24</cp:revision>
  <dcterms:created xsi:type="dcterms:W3CDTF">2022-10-17T01:03:21Z</dcterms:created>
  <dcterms:modified xsi:type="dcterms:W3CDTF">2022-11-16T01:19:44Z</dcterms:modified>
</cp:coreProperties>
</file>